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4" r:id="rId2"/>
    <p:sldId id="378" r:id="rId3"/>
    <p:sldId id="379" r:id="rId4"/>
    <p:sldId id="419" r:id="rId5"/>
    <p:sldId id="409" r:id="rId6"/>
    <p:sldId id="410" r:id="rId7"/>
    <p:sldId id="422" r:id="rId8"/>
    <p:sldId id="411" r:id="rId9"/>
    <p:sldId id="413" r:id="rId10"/>
    <p:sldId id="415" r:id="rId11"/>
    <p:sldId id="425" r:id="rId12"/>
    <p:sldId id="421" r:id="rId13"/>
    <p:sldId id="420" r:id="rId14"/>
    <p:sldId id="407" r:id="rId15"/>
    <p:sldId id="408" r:id="rId16"/>
    <p:sldId id="381" r:id="rId17"/>
    <p:sldId id="400" r:id="rId18"/>
    <p:sldId id="332" r:id="rId1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500"/>
    <a:srgbClr val="B08046"/>
    <a:srgbClr val="D9D9D9"/>
    <a:srgbClr val="5B9BD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0" autoAdjust="0"/>
    <p:restoredTop sz="95652" autoAdjust="0"/>
  </p:normalViewPr>
  <p:slideViewPr>
    <p:cSldViewPr snapToGrid="0">
      <p:cViewPr varScale="1">
        <p:scale>
          <a:sx n="79" d="100"/>
          <a:sy n="79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3Y455\sha\Article%206\Paper\Fawcett_et_al_results\Article6_IND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3Y455\sha\Article%206\Paper\Fawcett_et_al_results\Article6_IND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3Y455\sha\Article%206\Paper\Fawcett_et_al_results\Article6_IND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3Y455\sha\Article%206\Paper\Fawcett_et_al_results\Article6_IND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D3Y455\sha\Article%206\Paper\Fawcett_et_al_results\Article6_IND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Global I-NDC Scenario CO</a:t>
            </a:r>
            <a:r>
              <a:rPr lang="en-US" sz="1800" b="1" baseline="-25000"/>
              <a:t>2</a:t>
            </a:r>
            <a:r>
              <a:rPr lang="en-US" sz="1800" b="1" baseline="0"/>
              <a:t> Emissions</a:t>
            </a:r>
            <a:endParaRPr lang="en-US" sz="1800" b="1"/>
          </a:p>
        </c:rich>
      </c:tx>
      <c:layout>
        <c:manualLayout>
          <c:xMode val="edge"/>
          <c:yMode val="edge"/>
          <c:x val="0.1664582213494129"/>
          <c:y val="2.0442517732676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46813803860725"/>
          <c:y val="8.664638042205583E-2"/>
          <c:w val="0.48587536909448831"/>
          <c:h val="0.82780569843760288"/>
        </c:manualLayout>
      </c:layout>
      <c:areaChart>
        <c:grouping val="stacked"/>
        <c:varyColors val="0"/>
        <c:ser>
          <c:idx val="0"/>
          <c:order val="0"/>
          <c:tx>
            <c:strRef>
              <c:f>'INDC CO2'!$B$72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CO2'!$F$72:$W$72</c:f>
              <c:numCache>
                <c:formatCode>#,##0.00</c:formatCode>
                <c:ptCount val="18"/>
                <c:pt idx="0">
                  <c:v>5.9080584205259461</c:v>
                </c:pt>
                <c:pt idx="1">
                  <c:v>5.0868614945892325</c:v>
                </c:pt>
                <c:pt idx="2">
                  <c:v>4.0743090839332563</c:v>
                </c:pt>
                <c:pt idx="3">
                  <c:v>3.2486716055064222</c:v>
                </c:pt>
                <c:pt idx="4">
                  <c:v>2.5800458620606599</c:v>
                </c:pt>
                <c:pt idx="5">
                  <c:v>2.0651364301759032</c:v>
                </c:pt>
                <c:pt idx="6">
                  <c:v>1.6437633539972332</c:v>
                </c:pt>
                <c:pt idx="7">
                  <c:v>1.3222677156050999</c:v>
                </c:pt>
                <c:pt idx="8">
                  <c:v>1.0470844156754628</c:v>
                </c:pt>
                <c:pt idx="9">
                  <c:v>0.83551761081586606</c:v>
                </c:pt>
                <c:pt idx="10">
                  <c:v>0.66202140820209165</c:v>
                </c:pt>
                <c:pt idx="11">
                  <c:v>0.52841076866602932</c:v>
                </c:pt>
                <c:pt idx="12">
                  <c:v>0.41973775606275332</c:v>
                </c:pt>
                <c:pt idx="13">
                  <c:v>0.33315591139156042</c:v>
                </c:pt>
                <c:pt idx="14">
                  <c:v>0.26290052880924503</c:v>
                </c:pt>
                <c:pt idx="15">
                  <c:v>0.20918294277263719</c:v>
                </c:pt>
                <c:pt idx="16">
                  <c:v>0.16667680372418092</c:v>
                </c:pt>
                <c:pt idx="17">
                  <c:v>0.13246746354040945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CF-4ECE-B5CA-23E86617AA76}"/>
            </c:ext>
          </c:extLst>
        </c:ser>
        <c:ser>
          <c:idx val="1"/>
          <c:order val="1"/>
          <c:tx>
            <c:strRef>
              <c:f>'INDC CO2'!$B$73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CO2'!$F$73:$W$73</c:f>
              <c:numCache>
                <c:formatCode>#,##0.00</c:formatCode>
                <c:ptCount val="18"/>
                <c:pt idx="0">
                  <c:v>0.53685325501345271</c:v>
                </c:pt>
                <c:pt idx="1">
                  <c:v>0.54208496137134532</c:v>
                </c:pt>
                <c:pt idx="2">
                  <c:v>0.51891587731567101</c:v>
                </c:pt>
                <c:pt idx="3">
                  <c:v>0.46263159382817665</c:v>
                </c:pt>
                <c:pt idx="4">
                  <c:v>0.42433321986828298</c:v>
                </c:pt>
                <c:pt idx="5">
                  <c:v>0.38934807162236335</c:v>
                </c:pt>
                <c:pt idx="6">
                  <c:v>0.35684741216951421</c:v>
                </c:pt>
                <c:pt idx="7">
                  <c:v>0.32901402047914763</c:v>
                </c:pt>
                <c:pt idx="8">
                  <c:v>0.30145694865586886</c:v>
                </c:pt>
                <c:pt idx="9">
                  <c:v>0.27734387127082683</c:v>
                </c:pt>
                <c:pt idx="10">
                  <c:v>0.25402870904147806</c:v>
                </c:pt>
                <c:pt idx="11">
                  <c:v>0.23372885786902298</c:v>
                </c:pt>
                <c:pt idx="12">
                  <c:v>0.21464843526853833</c:v>
                </c:pt>
                <c:pt idx="13">
                  <c:v>0.19702091943841998</c:v>
                </c:pt>
                <c:pt idx="14">
                  <c:v>0.18091099557102</c:v>
                </c:pt>
                <c:pt idx="15">
                  <c:v>0.16685229516739666</c:v>
                </c:pt>
                <c:pt idx="16">
                  <c:v>0.15498861840413086</c:v>
                </c:pt>
                <c:pt idx="17">
                  <c:v>0.14298717241613201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CF-4ECE-B5CA-23E86617AA76}"/>
            </c:ext>
          </c:extLst>
        </c:ser>
        <c:ser>
          <c:idx val="2"/>
          <c:order val="2"/>
          <c:tx>
            <c:strRef>
              <c:f>'INDC CO2'!$B$74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CO2'!$F$74:$W$74</c:f>
              <c:numCache>
                <c:formatCode>#,##0.00</c:formatCode>
                <c:ptCount val="18"/>
                <c:pt idx="0">
                  <c:v>0.44397250176500097</c:v>
                </c:pt>
                <c:pt idx="1">
                  <c:v>0.39445244224782</c:v>
                </c:pt>
                <c:pt idx="2">
                  <c:v>0.41545752584925233</c:v>
                </c:pt>
                <c:pt idx="3">
                  <c:v>0.48045894725261767</c:v>
                </c:pt>
                <c:pt idx="4">
                  <c:v>0.4876089957417763</c:v>
                </c:pt>
                <c:pt idx="5">
                  <c:v>0.49974196977077634</c:v>
                </c:pt>
                <c:pt idx="6">
                  <c:v>0.5088553512331887</c:v>
                </c:pt>
                <c:pt idx="7">
                  <c:v>0.5270309810664433</c:v>
                </c:pt>
                <c:pt idx="8">
                  <c:v>0.53958095081822799</c:v>
                </c:pt>
                <c:pt idx="9">
                  <c:v>0.5610509764973336</c:v>
                </c:pt>
                <c:pt idx="10">
                  <c:v>0.58598645082053269</c:v>
                </c:pt>
                <c:pt idx="11">
                  <c:v>0.62381409898113904</c:v>
                </c:pt>
                <c:pt idx="12">
                  <c:v>0.66489154607973167</c:v>
                </c:pt>
                <c:pt idx="13">
                  <c:v>0.711067817632139</c:v>
                </c:pt>
                <c:pt idx="14">
                  <c:v>0.75541563223888664</c:v>
                </c:pt>
                <c:pt idx="15">
                  <c:v>0.79436080655962427</c:v>
                </c:pt>
                <c:pt idx="16">
                  <c:v>0.81944027952781495</c:v>
                </c:pt>
                <c:pt idx="17">
                  <c:v>0.84924903190283207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CF-4ECE-B5CA-23E86617AA76}"/>
            </c:ext>
          </c:extLst>
        </c:ser>
        <c:ser>
          <c:idx val="3"/>
          <c:order val="3"/>
          <c:tx>
            <c:strRef>
              <c:f>'INDC CO2'!$B$75</c:f>
              <c:strCache>
                <c:ptCount val="1"/>
                <c:pt idx="0">
                  <c:v>Australia_NZ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CO2'!$F$75:$W$75</c:f>
              <c:numCache>
                <c:formatCode>#,##0.00</c:formatCode>
                <c:ptCount val="18"/>
                <c:pt idx="0">
                  <c:v>0.46525015325412428</c:v>
                </c:pt>
                <c:pt idx="1">
                  <c:v>0.48182192440461935</c:v>
                </c:pt>
                <c:pt idx="2">
                  <c:v>0.43177641666171102</c:v>
                </c:pt>
                <c:pt idx="3">
                  <c:v>0.34493960730093332</c:v>
                </c:pt>
                <c:pt idx="4">
                  <c:v>0.28942885948423336</c:v>
                </c:pt>
                <c:pt idx="5">
                  <c:v>0.2428656095781663</c:v>
                </c:pt>
                <c:pt idx="6">
                  <c:v>0.2026367643712863</c:v>
                </c:pt>
                <c:pt idx="7">
                  <c:v>0.16824979677322299</c:v>
                </c:pt>
                <c:pt idx="8">
                  <c:v>0.13883996003960827</c:v>
                </c:pt>
                <c:pt idx="9">
                  <c:v>0.114186378194856</c:v>
                </c:pt>
                <c:pt idx="10">
                  <c:v>9.2990662474643992E-2</c:v>
                </c:pt>
                <c:pt idx="11">
                  <c:v>7.5533802206774622E-2</c:v>
                </c:pt>
                <c:pt idx="12">
                  <c:v>6.0686301901749694E-2</c:v>
                </c:pt>
                <c:pt idx="13">
                  <c:v>4.869709782798997E-2</c:v>
                </c:pt>
                <c:pt idx="14">
                  <c:v>3.893451520612097E-2</c:v>
                </c:pt>
                <c:pt idx="15">
                  <c:v>3.1206755939408831E-2</c:v>
                </c:pt>
                <c:pt idx="16">
                  <c:v>2.5353219360894921E-2</c:v>
                </c:pt>
                <c:pt idx="17">
                  <c:v>2.0332745018659077E-2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CF-4ECE-B5CA-23E86617AA76}"/>
            </c:ext>
          </c:extLst>
        </c:ser>
        <c:ser>
          <c:idx val="4"/>
          <c:order val="4"/>
          <c:tx>
            <c:strRef>
              <c:f>'INDC CO2'!$B$76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E861C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CO2'!$F$76:$W$76</c:f>
              <c:numCache>
                <c:formatCode>#,##0.00</c:formatCode>
                <c:ptCount val="18"/>
                <c:pt idx="0">
                  <c:v>1.264109574565849</c:v>
                </c:pt>
                <c:pt idx="1">
                  <c:v>1.1565890088799862</c:v>
                </c:pt>
                <c:pt idx="2">
                  <c:v>1.0792865893661536</c:v>
                </c:pt>
                <c:pt idx="3">
                  <c:v>0.99897898542401298</c:v>
                </c:pt>
                <c:pt idx="4">
                  <c:v>0.92746770626961006</c:v>
                </c:pt>
                <c:pt idx="5">
                  <c:v>0.86530371427473962</c:v>
                </c:pt>
                <c:pt idx="6">
                  <c:v>0.80568410552402669</c:v>
                </c:pt>
                <c:pt idx="7">
                  <c:v>0.75148879542622959</c:v>
                </c:pt>
                <c:pt idx="8">
                  <c:v>0.69878694956766663</c:v>
                </c:pt>
                <c:pt idx="9">
                  <c:v>0.64950724032699625</c:v>
                </c:pt>
                <c:pt idx="10">
                  <c:v>0.60305923699999997</c:v>
                </c:pt>
                <c:pt idx="11">
                  <c:v>0.55842243814463333</c:v>
                </c:pt>
                <c:pt idx="12">
                  <c:v>0.51482063169533332</c:v>
                </c:pt>
                <c:pt idx="13">
                  <c:v>0.47490250931199995</c:v>
                </c:pt>
                <c:pt idx="14">
                  <c:v>0.43758597927733334</c:v>
                </c:pt>
                <c:pt idx="15">
                  <c:v>0.40446477344166298</c:v>
                </c:pt>
                <c:pt idx="16">
                  <c:v>0.37661549781760301</c:v>
                </c:pt>
                <c:pt idx="17">
                  <c:v>0.34787486449858818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CF-4ECE-B5CA-23E86617AA76}"/>
            </c:ext>
          </c:extLst>
        </c:ser>
        <c:ser>
          <c:idx val="5"/>
          <c:order val="5"/>
          <c:tx>
            <c:strRef>
              <c:f>'INDC CO2'!$B$77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rgbClr val="E1921F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CO2'!$F$77:$W$77</c:f>
              <c:numCache>
                <c:formatCode>#,##0.00</c:formatCode>
                <c:ptCount val="18"/>
                <c:pt idx="0">
                  <c:v>0.6347050900713197</c:v>
                </c:pt>
                <c:pt idx="1">
                  <c:v>0.48803893802589571</c:v>
                </c:pt>
                <c:pt idx="2">
                  <c:v>0.49697432679218501</c:v>
                </c:pt>
                <c:pt idx="3">
                  <c:v>0.48852001459961703</c:v>
                </c:pt>
                <c:pt idx="4">
                  <c:v>0.47420977293721894</c:v>
                </c:pt>
                <c:pt idx="5">
                  <c:v>0.46343600881180164</c:v>
                </c:pt>
                <c:pt idx="6">
                  <c:v>0.4528046651158103</c:v>
                </c:pt>
                <c:pt idx="7">
                  <c:v>0.44238619681604702</c:v>
                </c:pt>
                <c:pt idx="8">
                  <c:v>0.43191860473955962</c:v>
                </c:pt>
                <c:pt idx="9">
                  <c:v>0.42161477763768002</c:v>
                </c:pt>
                <c:pt idx="10">
                  <c:v>0.40951813822814764</c:v>
                </c:pt>
                <c:pt idx="11">
                  <c:v>0.39619444844324397</c:v>
                </c:pt>
                <c:pt idx="12">
                  <c:v>0.38139342304686336</c:v>
                </c:pt>
                <c:pt idx="13">
                  <c:v>0.36619885292570764</c:v>
                </c:pt>
                <c:pt idx="14">
                  <c:v>0.35033548121276464</c:v>
                </c:pt>
                <c:pt idx="15">
                  <c:v>0.33713793344076964</c:v>
                </c:pt>
                <c:pt idx="16">
                  <c:v>0.328169752102353</c:v>
                </c:pt>
                <c:pt idx="17">
                  <c:v>0.31522390885014329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CF-4ECE-B5CA-23E86617AA76}"/>
            </c:ext>
          </c:extLst>
        </c:ser>
        <c:ser>
          <c:idx val="6"/>
          <c:order val="6"/>
          <c:tx>
            <c:strRef>
              <c:f>'INDC CO2'!$B$78</c:f>
              <c:strCache>
                <c:ptCount val="1"/>
                <c:pt idx="0">
                  <c:v>EU-12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CO2'!$F$78:$W$78</c:f>
              <c:numCache>
                <c:formatCode>#,##0.00</c:formatCode>
                <c:ptCount val="18"/>
                <c:pt idx="0">
                  <c:v>0.81542396696353259</c:v>
                </c:pt>
                <c:pt idx="1">
                  <c:v>0.665145486483676</c:v>
                </c:pt>
                <c:pt idx="2">
                  <c:v>0.54502333314154727</c:v>
                </c:pt>
                <c:pt idx="3">
                  <c:v>0.46749414589482363</c:v>
                </c:pt>
                <c:pt idx="4">
                  <c:v>0.41969034787903664</c:v>
                </c:pt>
                <c:pt idx="5">
                  <c:v>0.40888119633532966</c:v>
                </c:pt>
                <c:pt idx="6">
                  <c:v>0.37955740668992299</c:v>
                </c:pt>
                <c:pt idx="7">
                  <c:v>0.3550800219448163</c:v>
                </c:pt>
                <c:pt idx="8">
                  <c:v>0.32463069173824699</c:v>
                </c:pt>
                <c:pt idx="9">
                  <c:v>0.29545767426024594</c:v>
                </c:pt>
                <c:pt idx="10">
                  <c:v>0.25255018539629376</c:v>
                </c:pt>
                <c:pt idx="11">
                  <c:v>0.21908730882485186</c:v>
                </c:pt>
                <c:pt idx="12">
                  <c:v>0.18453213379824665</c:v>
                </c:pt>
                <c:pt idx="13">
                  <c:v>0.16860103504908291</c:v>
                </c:pt>
                <c:pt idx="14">
                  <c:v>0.1566899696068553</c:v>
                </c:pt>
                <c:pt idx="15">
                  <c:v>0.14640468092667963</c:v>
                </c:pt>
                <c:pt idx="16">
                  <c:v>0.15364142311393297</c:v>
                </c:pt>
                <c:pt idx="17">
                  <c:v>0.14786167888544799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CF-4ECE-B5CA-23E86617AA76}"/>
            </c:ext>
          </c:extLst>
        </c:ser>
        <c:ser>
          <c:idx val="7"/>
          <c:order val="7"/>
          <c:tx>
            <c:strRef>
              <c:f>'INDC CO2'!$B$79</c:f>
              <c:strCache>
                <c:ptCount val="1"/>
                <c:pt idx="0">
                  <c:v>EU-15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CO2'!$F$79:$W$79</c:f>
              <c:numCache>
                <c:formatCode>#,##0.00</c:formatCode>
                <c:ptCount val="18"/>
                <c:pt idx="0">
                  <c:v>3.29368896513096</c:v>
                </c:pt>
                <c:pt idx="1">
                  <c:v>2.7267974830877</c:v>
                </c:pt>
                <c:pt idx="2">
                  <c:v>2.4002044243880634</c:v>
                </c:pt>
                <c:pt idx="3">
                  <c:v>2.0279655233872464</c:v>
                </c:pt>
                <c:pt idx="4">
                  <c:v>1.6994678668337699</c:v>
                </c:pt>
                <c:pt idx="5">
                  <c:v>1.3964453099285297</c:v>
                </c:pt>
                <c:pt idx="6">
                  <c:v>1.1513699921313039</c:v>
                </c:pt>
                <c:pt idx="7">
                  <c:v>0.94893958671787737</c:v>
                </c:pt>
                <c:pt idx="8">
                  <c:v>0.77751829102117498</c:v>
                </c:pt>
                <c:pt idx="9">
                  <c:v>0.6417080210675199</c:v>
                </c:pt>
                <c:pt idx="10">
                  <c:v>0.53924869587158897</c:v>
                </c:pt>
                <c:pt idx="11">
                  <c:v>0.45488350289448731</c:v>
                </c:pt>
                <c:pt idx="12">
                  <c:v>0.38516381374270431</c:v>
                </c:pt>
                <c:pt idx="13">
                  <c:v>0.31362475077041568</c:v>
                </c:pt>
                <c:pt idx="14">
                  <c:v>0.25018490834937046</c:v>
                </c:pt>
                <c:pt idx="15">
                  <c:v>0.2004345453838563</c:v>
                </c:pt>
                <c:pt idx="16">
                  <c:v>0.14589501991572676</c:v>
                </c:pt>
                <c:pt idx="17">
                  <c:v>0.1021396059418625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CF-4ECE-B5CA-23E86617AA76}"/>
            </c:ext>
          </c:extLst>
        </c:ser>
        <c:ser>
          <c:idx val="8"/>
          <c:order val="8"/>
          <c:tx>
            <c:strRef>
              <c:f>'INDC CO2'!$B$80</c:f>
              <c:strCache>
                <c:ptCount val="1"/>
                <c:pt idx="0">
                  <c:v>European Free Trade Association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CO2'!$F$80:$W$80</c:f>
              <c:numCache>
                <c:formatCode>#,##0.00</c:formatCode>
                <c:ptCount val="18"/>
                <c:pt idx="0">
                  <c:v>8.1417326095636303E-2</c:v>
                </c:pt>
                <c:pt idx="1">
                  <c:v>7.9855242711673366E-2</c:v>
                </c:pt>
                <c:pt idx="2">
                  <c:v>8.5695913332945309E-2</c:v>
                </c:pt>
                <c:pt idx="3">
                  <c:v>9.1958443122260008E-2</c:v>
                </c:pt>
                <c:pt idx="4">
                  <c:v>8.7333078522705401E-2</c:v>
                </c:pt>
                <c:pt idx="5">
                  <c:v>8.2646570398837868E-2</c:v>
                </c:pt>
                <c:pt idx="6">
                  <c:v>7.8274850708953431E-2</c:v>
                </c:pt>
                <c:pt idx="7">
                  <c:v>7.4714407786572387E-2</c:v>
                </c:pt>
                <c:pt idx="8">
                  <c:v>7.1411097665043041E-2</c:v>
                </c:pt>
                <c:pt idx="9">
                  <c:v>6.8383848232096839E-2</c:v>
                </c:pt>
                <c:pt idx="10">
                  <c:v>6.5202370210969557E-2</c:v>
                </c:pt>
                <c:pt idx="11">
                  <c:v>6.2544194231024364E-2</c:v>
                </c:pt>
                <c:pt idx="12">
                  <c:v>5.9651059232760595E-2</c:v>
                </c:pt>
                <c:pt idx="13">
                  <c:v>5.6915825458510337E-2</c:v>
                </c:pt>
                <c:pt idx="14">
                  <c:v>5.4058491186417298E-2</c:v>
                </c:pt>
                <c:pt idx="15">
                  <c:v>5.1691178726547063E-2</c:v>
                </c:pt>
                <c:pt idx="16">
                  <c:v>4.9906624176958993E-2</c:v>
                </c:pt>
                <c:pt idx="17">
                  <c:v>4.6440929002228931E-2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CF-4ECE-B5CA-23E86617AA76}"/>
            </c:ext>
          </c:extLst>
        </c:ser>
        <c:ser>
          <c:idx val="9"/>
          <c:order val="9"/>
          <c:tx>
            <c:strRef>
              <c:f>'INDC CO2'!$B$81</c:f>
              <c:strCache>
                <c:ptCount val="1"/>
                <c:pt idx="0">
                  <c:v>Europe_Non_EU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CO2'!$F$81:$W$81</c:f>
              <c:numCache>
                <c:formatCode>#,##0.00</c:formatCode>
                <c:ptCount val="18"/>
                <c:pt idx="0">
                  <c:v>0.63491314846972102</c:v>
                </c:pt>
                <c:pt idx="1">
                  <c:v>0.70456126409627207</c:v>
                </c:pt>
                <c:pt idx="2">
                  <c:v>0.70907621713795532</c:v>
                </c:pt>
                <c:pt idx="3">
                  <c:v>0.69931254773703033</c:v>
                </c:pt>
                <c:pt idx="4">
                  <c:v>0.66988901852095672</c:v>
                </c:pt>
                <c:pt idx="5">
                  <c:v>0.63508884462267567</c:v>
                </c:pt>
                <c:pt idx="6">
                  <c:v>0.59496965216773701</c:v>
                </c:pt>
                <c:pt idx="7">
                  <c:v>0.55574977988302665</c:v>
                </c:pt>
                <c:pt idx="8">
                  <c:v>0.51427181673479694</c:v>
                </c:pt>
                <c:pt idx="9">
                  <c:v>0.4746462212624733</c:v>
                </c:pt>
                <c:pt idx="10">
                  <c:v>0.4333856895125523</c:v>
                </c:pt>
                <c:pt idx="11">
                  <c:v>0.39717338376423766</c:v>
                </c:pt>
                <c:pt idx="12">
                  <c:v>0.36082727285226235</c:v>
                </c:pt>
                <c:pt idx="13">
                  <c:v>0.32726927575484999</c:v>
                </c:pt>
                <c:pt idx="14">
                  <c:v>0.29530790792836625</c:v>
                </c:pt>
                <c:pt idx="15">
                  <c:v>0.26873579729659991</c:v>
                </c:pt>
                <c:pt idx="16">
                  <c:v>0.24730491802043281</c:v>
                </c:pt>
                <c:pt idx="17">
                  <c:v>0.21959216946509955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DCF-4ECE-B5CA-23E86617AA76}"/>
            </c:ext>
          </c:extLst>
        </c:ser>
        <c:ser>
          <c:idx val="10"/>
          <c:order val="10"/>
          <c:tx>
            <c:strRef>
              <c:f>'INDC CO2'!$B$82</c:f>
              <c:strCache>
                <c:ptCount val="1"/>
                <c:pt idx="0">
                  <c:v>Europe_Eastern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CO2'!$F$82:$W$82</c:f>
              <c:numCache>
                <c:formatCode>#,##0.00</c:formatCode>
                <c:ptCount val="18"/>
                <c:pt idx="0">
                  <c:v>0.40988026552065632</c:v>
                </c:pt>
                <c:pt idx="1">
                  <c:v>0.422577513808923</c:v>
                </c:pt>
                <c:pt idx="2">
                  <c:v>0.42790285597046901</c:v>
                </c:pt>
                <c:pt idx="3">
                  <c:v>0.39581135340581264</c:v>
                </c:pt>
                <c:pt idx="4">
                  <c:v>0.38319101336369332</c:v>
                </c:pt>
                <c:pt idx="5">
                  <c:v>0.37724580685663667</c:v>
                </c:pt>
                <c:pt idx="6">
                  <c:v>0.37042241967068434</c:v>
                </c:pt>
                <c:pt idx="7">
                  <c:v>0.36634275833521446</c:v>
                </c:pt>
                <c:pt idx="8">
                  <c:v>0.35782929356680732</c:v>
                </c:pt>
                <c:pt idx="9">
                  <c:v>0.34776772745571083</c:v>
                </c:pt>
                <c:pt idx="10">
                  <c:v>0.33494328841686677</c:v>
                </c:pt>
                <c:pt idx="11">
                  <c:v>0.32195916066991237</c:v>
                </c:pt>
                <c:pt idx="12">
                  <c:v>0.30710868578653999</c:v>
                </c:pt>
                <c:pt idx="13">
                  <c:v>0.29214029445234335</c:v>
                </c:pt>
                <c:pt idx="14">
                  <c:v>0.27785407240653331</c:v>
                </c:pt>
                <c:pt idx="15">
                  <c:v>0.26448281859559963</c:v>
                </c:pt>
                <c:pt idx="16">
                  <c:v>0.25419483856252678</c:v>
                </c:pt>
                <c:pt idx="17">
                  <c:v>0.24045779454363664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DCF-4ECE-B5CA-23E86617AA76}"/>
            </c:ext>
          </c:extLst>
        </c:ser>
        <c:ser>
          <c:idx val="11"/>
          <c:order val="11"/>
          <c:tx>
            <c:strRef>
              <c:f>'INDC CO2'!$B$83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CO2'!$F$83:$W$83</c:f>
              <c:numCache>
                <c:formatCode>#,##0.00</c:formatCode>
                <c:ptCount val="18"/>
                <c:pt idx="0">
                  <c:v>1.7517133055317464</c:v>
                </c:pt>
                <c:pt idx="1">
                  <c:v>1.8040100705106186</c:v>
                </c:pt>
                <c:pt idx="2">
                  <c:v>1.8400757075002316</c:v>
                </c:pt>
                <c:pt idx="3">
                  <c:v>1.8587860232620177</c:v>
                </c:pt>
                <c:pt idx="4">
                  <c:v>1.8714989465999017</c:v>
                </c:pt>
                <c:pt idx="5">
                  <c:v>1.9026869284148074</c:v>
                </c:pt>
                <c:pt idx="6">
                  <c:v>1.9146388603771365</c:v>
                </c:pt>
                <c:pt idx="7">
                  <c:v>1.933066273844211</c:v>
                </c:pt>
                <c:pt idx="8">
                  <c:v>1.9310864490621331</c:v>
                </c:pt>
                <c:pt idx="9">
                  <c:v>1.9375536624059109</c:v>
                </c:pt>
                <c:pt idx="10">
                  <c:v>1.9291792327331736</c:v>
                </c:pt>
                <c:pt idx="11">
                  <c:v>1.9227810762566562</c:v>
                </c:pt>
                <c:pt idx="12">
                  <c:v>1.9059472198022225</c:v>
                </c:pt>
                <c:pt idx="13">
                  <c:v>1.8856323486475601</c:v>
                </c:pt>
                <c:pt idx="14">
                  <c:v>1.8687130106993113</c:v>
                </c:pt>
                <c:pt idx="15">
                  <c:v>1.8581962078570953</c:v>
                </c:pt>
                <c:pt idx="16">
                  <c:v>1.8698716399798967</c:v>
                </c:pt>
                <c:pt idx="17">
                  <c:v>1.8536930329160797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DCF-4ECE-B5CA-23E86617AA76}"/>
            </c:ext>
          </c:extLst>
        </c:ser>
        <c:ser>
          <c:idx val="12"/>
          <c:order val="12"/>
          <c:tx>
            <c:strRef>
              <c:f>'INDC CO2'!$B$84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CO2'!$F$84:$W$84</c:f>
              <c:numCache>
                <c:formatCode>#,##0.00</c:formatCode>
                <c:ptCount val="18"/>
                <c:pt idx="0">
                  <c:v>9.9878336938660492</c:v>
                </c:pt>
                <c:pt idx="1">
                  <c:v>11.086185999783364</c:v>
                </c:pt>
                <c:pt idx="2">
                  <c:v>11.57703619717293</c:v>
                </c:pt>
                <c:pt idx="3">
                  <c:v>12.012623784683646</c:v>
                </c:pt>
                <c:pt idx="4">
                  <c:v>11.98961258331672</c:v>
                </c:pt>
                <c:pt idx="5">
                  <c:v>11.6770428475503</c:v>
                </c:pt>
                <c:pt idx="6">
                  <c:v>11.134809835293026</c:v>
                </c:pt>
                <c:pt idx="7">
                  <c:v>10.432841964474269</c:v>
                </c:pt>
                <c:pt idx="8">
                  <c:v>9.623901288080015</c:v>
                </c:pt>
                <c:pt idx="9">
                  <c:v>8.8110529974076499</c:v>
                </c:pt>
                <c:pt idx="10">
                  <c:v>8.0273859372892176</c:v>
                </c:pt>
                <c:pt idx="11">
                  <c:v>7.32845205399021</c:v>
                </c:pt>
                <c:pt idx="12">
                  <c:v>6.7042641048982494</c:v>
                </c:pt>
                <c:pt idx="13">
                  <c:v>6.131011169703787</c:v>
                </c:pt>
                <c:pt idx="14">
                  <c:v>5.5735129514507298</c:v>
                </c:pt>
                <c:pt idx="15">
                  <c:v>4.9807622077557294</c:v>
                </c:pt>
                <c:pt idx="16">
                  <c:v>4.2864502756716671</c:v>
                </c:pt>
                <c:pt idx="17">
                  <c:v>3.7149203255992664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DCF-4ECE-B5CA-23E86617AA76}"/>
            </c:ext>
          </c:extLst>
        </c:ser>
        <c:ser>
          <c:idx val="13"/>
          <c:order val="13"/>
          <c:tx>
            <c:strRef>
              <c:f>'INDC CO2'!$B$85</c:f>
              <c:strCache>
                <c:ptCount val="1"/>
                <c:pt idx="0">
                  <c:v>Taiwan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CO2'!$F$85:$W$85</c:f>
              <c:numCache>
                <c:formatCode>#,##0.00</c:formatCode>
                <c:ptCount val="18"/>
                <c:pt idx="0">
                  <c:v>0.29985321489430006</c:v>
                </c:pt>
                <c:pt idx="1">
                  <c:v>0.35029359285050421</c:v>
                </c:pt>
                <c:pt idx="2">
                  <c:v>0.38074227974732033</c:v>
                </c:pt>
                <c:pt idx="3">
                  <c:v>0.40476971344388701</c:v>
                </c:pt>
                <c:pt idx="4">
                  <c:v>0.41734277283416665</c:v>
                </c:pt>
                <c:pt idx="5">
                  <c:v>0.419233379367209</c:v>
                </c:pt>
                <c:pt idx="6">
                  <c:v>0.41579991941430799</c:v>
                </c:pt>
                <c:pt idx="7">
                  <c:v>0.40510762159022101</c:v>
                </c:pt>
                <c:pt idx="8">
                  <c:v>0.392003085626559</c:v>
                </c:pt>
                <c:pt idx="9">
                  <c:v>0.37738676569581897</c:v>
                </c:pt>
                <c:pt idx="10">
                  <c:v>0.37488496760898699</c:v>
                </c:pt>
                <c:pt idx="11">
                  <c:v>0.36709456946237168</c:v>
                </c:pt>
                <c:pt idx="12">
                  <c:v>0.35826830335355986</c:v>
                </c:pt>
                <c:pt idx="13">
                  <c:v>0.34443962675409689</c:v>
                </c:pt>
                <c:pt idx="14">
                  <c:v>0.32847365746995361</c:v>
                </c:pt>
                <c:pt idx="15">
                  <c:v>0.31005319071851961</c:v>
                </c:pt>
                <c:pt idx="16">
                  <c:v>0.29145623425800604</c:v>
                </c:pt>
                <c:pt idx="17">
                  <c:v>0.27232000820416297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DCF-4ECE-B5CA-23E86617AA76}"/>
            </c:ext>
          </c:extLst>
        </c:ser>
        <c:ser>
          <c:idx val="14"/>
          <c:order val="14"/>
          <c:tx>
            <c:strRef>
              <c:f>'INDC CO2'!$B$86</c:f>
              <c:strCache>
                <c:ptCount val="1"/>
                <c:pt idx="0">
                  <c:v>Central Asia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CO2'!$F$86:$W$86</c:f>
              <c:numCache>
                <c:formatCode>#,##0.00</c:formatCode>
                <c:ptCount val="18"/>
                <c:pt idx="0">
                  <c:v>0.57109231680513095</c:v>
                </c:pt>
                <c:pt idx="1">
                  <c:v>0.63407988529483028</c:v>
                </c:pt>
                <c:pt idx="2">
                  <c:v>0.65619857596933939</c:v>
                </c:pt>
                <c:pt idx="3">
                  <c:v>0.6336699537171373</c:v>
                </c:pt>
                <c:pt idx="4">
                  <c:v>0.61035003005116428</c:v>
                </c:pt>
                <c:pt idx="5">
                  <c:v>0.58986639067396329</c:v>
                </c:pt>
                <c:pt idx="6">
                  <c:v>0.56301083847579625</c:v>
                </c:pt>
                <c:pt idx="7">
                  <c:v>0.53439545996686666</c:v>
                </c:pt>
                <c:pt idx="8">
                  <c:v>0.49664417612993328</c:v>
                </c:pt>
                <c:pt idx="9">
                  <c:v>0.45776375974549</c:v>
                </c:pt>
                <c:pt idx="10">
                  <c:v>0.42049972974203331</c:v>
                </c:pt>
                <c:pt idx="11">
                  <c:v>0.38717494930546298</c:v>
                </c:pt>
                <c:pt idx="12">
                  <c:v>0.35496461418219999</c:v>
                </c:pt>
                <c:pt idx="13">
                  <c:v>0.32545196018023331</c:v>
                </c:pt>
                <c:pt idx="14">
                  <c:v>0.29879746789386996</c:v>
                </c:pt>
                <c:pt idx="15">
                  <c:v>0.27444884414167325</c:v>
                </c:pt>
                <c:pt idx="16">
                  <c:v>0.25314968431308932</c:v>
                </c:pt>
                <c:pt idx="17">
                  <c:v>0.23083304118974293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DCF-4ECE-B5CA-23E86617AA76}"/>
            </c:ext>
          </c:extLst>
        </c:ser>
        <c:ser>
          <c:idx val="15"/>
          <c:order val="15"/>
          <c:tx>
            <c:strRef>
              <c:f>'INDC CO2'!$B$87</c:f>
              <c:strCache>
                <c:ptCount val="1"/>
                <c:pt idx="0">
                  <c:v>South Asia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CO2'!$F$87:$W$87</c:f>
              <c:numCache>
                <c:formatCode>#,##0.00</c:formatCode>
                <c:ptCount val="18"/>
                <c:pt idx="0">
                  <c:v>0.18563284762181317</c:v>
                </c:pt>
                <c:pt idx="1">
                  <c:v>0.26316286678661427</c:v>
                </c:pt>
                <c:pt idx="2">
                  <c:v>0.34786129326514098</c:v>
                </c:pt>
                <c:pt idx="3">
                  <c:v>0.4459632964177967</c:v>
                </c:pt>
                <c:pt idx="4">
                  <c:v>0.53142454692066299</c:v>
                </c:pt>
                <c:pt idx="5">
                  <c:v>0.62247880678536294</c:v>
                </c:pt>
                <c:pt idx="6">
                  <c:v>0.72366454059936669</c:v>
                </c:pt>
                <c:pt idx="7">
                  <c:v>0.83287062562124292</c:v>
                </c:pt>
                <c:pt idx="8">
                  <c:v>0.95730425825608201</c:v>
                </c:pt>
                <c:pt idx="9">
                  <c:v>1.0880635911194132</c:v>
                </c:pt>
                <c:pt idx="10">
                  <c:v>1.2259922494780986</c:v>
                </c:pt>
                <c:pt idx="11">
                  <c:v>1.3543922215881052</c:v>
                </c:pt>
                <c:pt idx="12">
                  <c:v>1.48991165874452</c:v>
                </c:pt>
                <c:pt idx="13">
                  <c:v>1.6126524803328388</c:v>
                </c:pt>
                <c:pt idx="14">
                  <c:v>1.734146113324075</c:v>
                </c:pt>
                <c:pt idx="15">
                  <c:v>1.8461156306164586</c:v>
                </c:pt>
                <c:pt idx="16">
                  <c:v>1.9574288249608436</c:v>
                </c:pt>
                <c:pt idx="17">
                  <c:v>2.060498825575483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DCF-4ECE-B5CA-23E86617AA76}"/>
            </c:ext>
          </c:extLst>
        </c:ser>
        <c:ser>
          <c:idx val="16"/>
          <c:order val="16"/>
          <c:tx>
            <c:strRef>
              <c:f>'INDC CO2'!$B$88</c:f>
              <c:strCache>
                <c:ptCount val="1"/>
                <c:pt idx="0">
                  <c:v>Southeast Asia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CO2'!$F$88:$W$88</c:f>
              <c:numCache>
                <c:formatCode>#,##0.00</c:formatCode>
                <c:ptCount val="18"/>
                <c:pt idx="0">
                  <c:v>1.2946196393484164</c:v>
                </c:pt>
                <c:pt idx="1">
                  <c:v>1.5654975227357693</c:v>
                </c:pt>
                <c:pt idx="2">
                  <c:v>1.797544123572274</c:v>
                </c:pt>
                <c:pt idx="3">
                  <c:v>2.1036981681320333</c:v>
                </c:pt>
                <c:pt idx="4">
                  <c:v>2.3743759236421367</c:v>
                </c:pt>
                <c:pt idx="5">
                  <c:v>2.6445108834387061</c:v>
                </c:pt>
                <c:pt idx="6">
                  <c:v>2.9235062128489067</c:v>
                </c:pt>
                <c:pt idx="7">
                  <c:v>3.1999803486491096</c:v>
                </c:pt>
                <c:pt idx="8">
                  <c:v>3.4965645080109664</c:v>
                </c:pt>
                <c:pt idx="9">
                  <c:v>3.778999925331437</c:v>
                </c:pt>
                <c:pt idx="10">
                  <c:v>4.0531123241202005</c:v>
                </c:pt>
                <c:pt idx="11">
                  <c:v>4.2781156411879229</c:v>
                </c:pt>
                <c:pt idx="12">
                  <c:v>4.502620616635423</c:v>
                </c:pt>
                <c:pt idx="13">
                  <c:v>4.6801926163427963</c:v>
                </c:pt>
                <c:pt idx="14">
                  <c:v>4.838173622288453</c:v>
                </c:pt>
                <c:pt idx="15">
                  <c:v>4.9482043462211802</c:v>
                </c:pt>
                <c:pt idx="16">
                  <c:v>5.0039129225268333</c:v>
                </c:pt>
                <c:pt idx="17">
                  <c:v>5.0408977829360335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DCF-4ECE-B5CA-23E86617AA76}"/>
            </c:ext>
          </c:extLst>
        </c:ser>
        <c:ser>
          <c:idx val="17"/>
          <c:order val="17"/>
          <c:tx>
            <c:strRef>
              <c:f>'INDC CO2'!$B$89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CO2'!$F$89:$W$89</c:f>
              <c:numCache>
                <c:formatCode>#,##0.00</c:formatCode>
                <c:ptCount val="18"/>
                <c:pt idx="0">
                  <c:v>0.67004931137633128</c:v>
                </c:pt>
                <c:pt idx="1">
                  <c:v>0.88543322332519991</c:v>
                </c:pt>
                <c:pt idx="2">
                  <c:v>1.1074030494792062</c:v>
                </c:pt>
                <c:pt idx="3">
                  <c:v>1.3531856291033704</c:v>
                </c:pt>
                <c:pt idx="4">
                  <c:v>1.5861477216995483</c:v>
                </c:pt>
                <c:pt idx="5">
                  <c:v>1.8180452269289895</c:v>
                </c:pt>
                <c:pt idx="6">
                  <c:v>2.0351446960647479</c:v>
                </c:pt>
                <c:pt idx="7">
                  <c:v>2.2296896258907748</c:v>
                </c:pt>
                <c:pt idx="8">
                  <c:v>2.4200882799188408</c:v>
                </c:pt>
                <c:pt idx="9">
                  <c:v>2.5792582377969917</c:v>
                </c:pt>
                <c:pt idx="10">
                  <c:v>2.7107728003817888</c:v>
                </c:pt>
                <c:pt idx="11">
                  <c:v>2.7794427529461925</c:v>
                </c:pt>
                <c:pt idx="12">
                  <c:v>2.8305141393761248</c:v>
                </c:pt>
                <c:pt idx="13">
                  <c:v>2.8374590191863334</c:v>
                </c:pt>
                <c:pt idx="14">
                  <c:v>2.8286388564075802</c:v>
                </c:pt>
                <c:pt idx="15">
                  <c:v>2.7946389455761809</c:v>
                </c:pt>
                <c:pt idx="16">
                  <c:v>2.7525668597152659</c:v>
                </c:pt>
                <c:pt idx="17">
                  <c:v>2.6952187771260547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DCF-4ECE-B5CA-23E86617AA76}"/>
            </c:ext>
          </c:extLst>
        </c:ser>
        <c:ser>
          <c:idx val="18"/>
          <c:order val="18"/>
          <c:tx>
            <c:strRef>
              <c:f>'INDC CO2'!$B$90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CO2'!$F$90:$W$90</c:f>
              <c:numCache>
                <c:formatCode>#,##0.00</c:formatCode>
                <c:ptCount val="18"/>
                <c:pt idx="0">
                  <c:v>2.4302840174813749</c:v>
                </c:pt>
                <c:pt idx="1">
                  <c:v>2.9229217892256067</c:v>
                </c:pt>
                <c:pt idx="2">
                  <c:v>3.5345232082823266</c:v>
                </c:pt>
                <c:pt idx="3">
                  <c:v>4.1157204688533628</c:v>
                </c:pt>
                <c:pt idx="4">
                  <c:v>4.7686636450456668</c:v>
                </c:pt>
                <c:pt idx="5">
                  <c:v>5.4335873782556661</c:v>
                </c:pt>
                <c:pt idx="6">
                  <c:v>6.1103540151866298</c:v>
                </c:pt>
                <c:pt idx="7">
                  <c:v>6.7881429660256298</c:v>
                </c:pt>
                <c:pt idx="8">
                  <c:v>7.4630747036086627</c:v>
                </c:pt>
                <c:pt idx="9">
                  <c:v>8.0817876514047935</c:v>
                </c:pt>
                <c:pt idx="10">
                  <c:v>8.6328914750394059</c:v>
                </c:pt>
                <c:pt idx="11">
                  <c:v>9.1134690986660924</c:v>
                </c:pt>
                <c:pt idx="12">
                  <c:v>9.506146222128379</c:v>
                </c:pt>
                <c:pt idx="13">
                  <c:v>9.8259101285536019</c:v>
                </c:pt>
                <c:pt idx="14">
                  <c:v>10.074574519593064</c:v>
                </c:pt>
                <c:pt idx="15">
                  <c:v>10.348121292221789</c:v>
                </c:pt>
                <c:pt idx="16">
                  <c:v>10.655268270037269</c:v>
                </c:pt>
                <c:pt idx="17">
                  <c:v>10.840585213791043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DCF-4ECE-B5CA-23E86617AA76}"/>
            </c:ext>
          </c:extLst>
        </c:ser>
        <c:ser>
          <c:idx val="19"/>
          <c:order val="19"/>
          <c:tx>
            <c:strRef>
              <c:f>'INDC CO2'!$B$91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CO2'!$F$91:$W$91</c:f>
              <c:numCache>
                <c:formatCode>#,##0.00</c:formatCode>
                <c:ptCount val="18"/>
                <c:pt idx="0">
                  <c:v>0.27152229101036196</c:v>
                </c:pt>
                <c:pt idx="1">
                  <c:v>0.32575632668795296</c:v>
                </c:pt>
                <c:pt idx="2">
                  <c:v>0.394358802816</c:v>
                </c:pt>
                <c:pt idx="3">
                  <c:v>0.47858023234339631</c:v>
                </c:pt>
                <c:pt idx="4">
                  <c:v>0.57948524967519999</c:v>
                </c:pt>
                <c:pt idx="5">
                  <c:v>0.70146812912179668</c:v>
                </c:pt>
                <c:pt idx="6">
                  <c:v>0.85622097447470091</c:v>
                </c:pt>
                <c:pt idx="7">
                  <c:v>1.0308108385490629</c:v>
                </c:pt>
                <c:pt idx="8">
                  <c:v>1.2253696258399713</c:v>
                </c:pt>
                <c:pt idx="9">
                  <c:v>1.4004663932713006</c:v>
                </c:pt>
                <c:pt idx="10">
                  <c:v>1.5822767074084336</c:v>
                </c:pt>
                <c:pt idx="11">
                  <c:v>1.7667604690991823</c:v>
                </c:pt>
                <c:pt idx="12">
                  <c:v>1.9578646726784859</c:v>
                </c:pt>
                <c:pt idx="13">
                  <c:v>2.1334911373061622</c:v>
                </c:pt>
                <c:pt idx="14">
                  <c:v>2.3008502511013469</c:v>
                </c:pt>
                <c:pt idx="15">
                  <c:v>2.4611314690843429</c:v>
                </c:pt>
                <c:pt idx="16">
                  <c:v>2.6166990463363127</c:v>
                </c:pt>
                <c:pt idx="17">
                  <c:v>2.7921187244433376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EDCF-4ECE-B5CA-23E86617AA76}"/>
            </c:ext>
          </c:extLst>
        </c:ser>
        <c:ser>
          <c:idx val="20"/>
          <c:order val="20"/>
          <c:tx>
            <c:strRef>
              <c:f>'INDC CO2'!$B$92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CO2'!$F$92:$W$92</c:f>
              <c:numCache>
                <c:formatCode>#,##0.00</c:formatCode>
                <c:ptCount val="18"/>
                <c:pt idx="0">
                  <c:v>2.0063665499070122</c:v>
                </c:pt>
                <c:pt idx="1">
                  <c:v>2.1886160096482734</c:v>
                </c:pt>
                <c:pt idx="2">
                  <c:v>2.3650928268815576</c:v>
                </c:pt>
                <c:pt idx="3">
                  <c:v>2.5271167157099415</c:v>
                </c:pt>
                <c:pt idx="4">
                  <c:v>2.6443969575617587</c:v>
                </c:pt>
                <c:pt idx="5">
                  <c:v>2.7692211944932299</c:v>
                </c:pt>
                <c:pt idx="6">
                  <c:v>2.8574409818588333</c:v>
                </c:pt>
                <c:pt idx="7">
                  <c:v>2.9481780615356632</c:v>
                </c:pt>
                <c:pt idx="8">
                  <c:v>2.9803990563984999</c:v>
                </c:pt>
                <c:pt idx="9">
                  <c:v>3.0220216279153962</c:v>
                </c:pt>
                <c:pt idx="10">
                  <c:v>3.0289368387270663</c:v>
                </c:pt>
                <c:pt idx="11">
                  <c:v>3.058740609444663</c:v>
                </c:pt>
                <c:pt idx="12">
                  <c:v>3.0540639293119964</c:v>
                </c:pt>
                <c:pt idx="13">
                  <c:v>3.0578707325393331</c:v>
                </c:pt>
                <c:pt idx="14">
                  <c:v>3.033643088641</c:v>
                </c:pt>
                <c:pt idx="15">
                  <c:v>3.006047018630333</c:v>
                </c:pt>
                <c:pt idx="16">
                  <c:v>2.9647073363489964</c:v>
                </c:pt>
                <c:pt idx="17">
                  <c:v>2.9244561059156631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DCF-4ECE-B5CA-23E86617AA76}"/>
            </c:ext>
          </c:extLst>
        </c:ser>
        <c:ser>
          <c:idx val="21"/>
          <c:order val="21"/>
          <c:tx>
            <c:strRef>
              <c:f>'INDC CO2'!$B$93</c:f>
              <c:strCache>
                <c:ptCount val="1"/>
                <c:pt idx="0">
                  <c:v>Africa_Eastern</c:v>
                </c:pt>
              </c:strCache>
            </c:strRef>
          </c:tx>
          <c:spPr>
            <a:solidFill>
              <a:srgbClr val="E4D2F2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CO2'!$F$93:$W$93</c:f>
              <c:numCache>
                <c:formatCode>#,##0.00</c:formatCode>
                <c:ptCount val="18"/>
                <c:pt idx="0">
                  <c:v>9.5005763989884001E-2</c:v>
                </c:pt>
                <c:pt idx="1">
                  <c:v>0.11480051165696667</c:v>
                </c:pt>
                <c:pt idx="2">
                  <c:v>0.13225598975966665</c:v>
                </c:pt>
                <c:pt idx="3">
                  <c:v>0.14909176525796666</c:v>
                </c:pt>
                <c:pt idx="4">
                  <c:v>0.16175333317953297</c:v>
                </c:pt>
                <c:pt idx="5">
                  <c:v>0.17550766733793333</c:v>
                </c:pt>
                <c:pt idx="6">
                  <c:v>0.19261566361986701</c:v>
                </c:pt>
                <c:pt idx="7">
                  <c:v>0.21286655147119962</c:v>
                </c:pt>
                <c:pt idx="8">
                  <c:v>0.23863536100249963</c:v>
                </c:pt>
                <c:pt idx="9">
                  <c:v>0.26844777592097629</c:v>
                </c:pt>
                <c:pt idx="10">
                  <c:v>0.30232337188188629</c:v>
                </c:pt>
                <c:pt idx="11">
                  <c:v>0.33982021667403373</c:v>
                </c:pt>
                <c:pt idx="12">
                  <c:v>0.3784371456283</c:v>
                </c:pt>
                <c:pt idx="13">
                  <c:v>0.41634362186340002</c:v>
                </c:pt>
                <c:pt idx="14">
                  <c:v>0.45250606416803335</c:v>
                </c:pt>
                <c:pt idx="15">
                  <c:v>0.48853634834326665</c:v>
                </c:pt>
                <c:pt idx="16">
                  <c:v>0.52436871670772967</c:v>
                </c:pt>
                <c:pt idx="17">
                  <c:v>0.55349796871342971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DCF-4ECE-B5CA-23E86617AA76}"/>
            </c:ext>
          </c:extLst>
        </c:ser>
        <c:ser>
          <c:idx val="22"/>
          <c:order val="22"/>
          <c:tx>
            <c:strRef>
              <c:f>'INDC CO2'!$B$94</c:f>
              <c:strCache>
                <c:ptCount val="1"/>
                <c:pt idx="0">
                  <c:v>Africa_Northern</c:v>
                </c:pt>
              </c:strCache>
            </c:strRef>
          </c:tx>
          <c:spPr>
            <a:solidFill>
              <a:srgbClr val="CBA8E6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CO2'!$F$94:$W$94</c:f>
              <c:numCache>
                <c:formatCode>#,##0.00</c:formatCode>
                <c:ptCount val="18"/>
                <c:pt idx="0">
                  <c:v>0.5593784800238214</c:v>
                </c:pt>
                <c:pt idx="1">
                  <c:v>0.60934001550321537</c:v>
                </c:pt>
                <c:pt idx="2">
                  <c:v>0.659958543953995</c:v>
                </c:pt>
                <c:pt idx="3">
                  <c:v>0.69754041258654864</c:v>
                </c:pt>
                <c:pt idx="4">
                  <c:v>0.69628052536778995</c:v>
                </c:pt>
                <c:pt idx="5">
                  <c:v>0.68161101309266892</c:v>
                </c:pt>
                <c:pt idx="6">
                  <c:v>0.6664654348376714</c:v>
                </c:pt>
                <c:pt idx="7">
                  <c:v>0.65096496820620831</c:v>
                </c:pt>
                <c:pt idx="8">
                  <c:v>0.6437681449530247</c:v>
                </c:pt>
                <c:pt idx="9">
                  <c:v>0.63947214726250534</c:v>
                </c:pt>
                <c:pt idx="10">
                  <c:v>0.63717799621927362</c:v>
                </c:pt>
                <c:pt idx="11">
                  <c:v>0.63391235953722591</c:v>
                </c:pt>
                <c:pt idx="12">
                  <c:v>0.62609383412007302</c:v>
                </c:pt>
                <c:pt idx="13">
                  <c:v>0.61363178363580129</c:v>
                </c:pt>
                <c:pt idx="14">
                  <c:v>0.59767657860289136</c:v>
                </c:pt>
                <c:pt idx="15">
                  <c:v>0.58218944236885672</c:v>
                </c:pt>
                <c:pt idx="16">
                  <c:v>0.56753077848986933</c:v>
                </c:pt>
                <c:pt idx="17">
                  <c:v>0.54754032516888829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DCF-4ECE-B5CA-23E86617AA76}"/>
            </c:ext>
          </c:extLst>
        </c:ser>
        <c:ser>
          <c:idx val="23"/>
          <c:order val="23"/>
          <c:tx>
            <c:strRef>
              <c:f>'INDC CO2'!$B$95</c:f>
              <c:strCache>
                <c:ptCount val="1"/>
                <c:pt idx="0">
                  <c:v>Africa_Southern</c:v>
                </c:pt>
              </c:strCache>
            </c:strRef>
          </c:tx>
          <c:spPr>
            <a:solidFill>
              <a:srgbClr val="B380DA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CO2'!$F$95:$W$95</c:f>
              <c:numCache>
                <c:formatCode>#,##0.00</c:formatCode>
                <c:ptCount val="18"/>
                <c:pt idx="0">
                  <c:v>7.7795833454913935E-2</c:v>
                </c:pt>
                <c:pt idx="1">
                  <c:v>0.10016332102315147</c:v>
                </c:pt>
                <c:pt idx="2">
                  <c:v>0.10624921426203626</c:v>
                </c:pt>
                <c:pt idx="3">
                  <c:v>0.11087000496916739</c:v>
                </c:pt>
                <c:pt idx="4">
                  <c:v>0.11247047270232254</c:v>
                </c:pt>
                <c:pt idx="5">
                  <c:v>0.115437146355982</c:v>
                </c:pt>
                <c:pt idx="6">
                  <c:v>0.12164585918363963</c:v>
                </c:pt>
                <c:pt idx="7">
                  <c:v>0.13075738710869964</c:v>
                </c:pt>
                <c:pt idx="8">
                  <c:v>0.14375469971499963</c:v>
                </c:pt>
                <c:pt idx="9">
                  <c:v>0.15936890496556297</c:v>
                </c:pt>
                <c:pt idx="10">
                  <c:v>0.17747413188244668</c:v>
                </c:pt>
                <c:pt idx="11">
                  <c:v>0.19771722807114631</c:v>
                </c:pt>
                <c:pt idx="12">
                  <c:v>0.21858515694583297</c:v>
                </c:pt>
                <c:pt idx="13">
                  <c:v>0.23930018438039963</c:v>
                </c:pt>
                <c:pt idx="14">
                  <c:v>0.25928049348666632</c:v>
                </c:pt>
                <c:pt idx="15">
                  <c:v>0.27940183027936666</c:v>
                </c:pt>
                <c:pt idx="16">
                  <c:v>0.29956524875566631</c:v>
                </c:pt>
                <c:pt idx="17">
                  <c:v>0.31619270657993337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DCF-4ECE-B5CA-23E86617AA76}"/>
            </c:ext>
          </c:extLst>
        </c:ser>
        <c:ser>
          <c:idx val="24"/>
          <c:order val="24"/>
          <c:tx>
            <c:strRef>
              <c:f>'INDC CO2'!$B$96</c:f>
              <c:strCache>
                <c:ptCount val="1"/>
                <c:pt idx="0">
                  <c:v>Africa_Western</c:v>
                </c:pt>
              </c:strCache>
            </c:strRef>
          </c:tx>
          <c:spPr>
            <a:solidFill>
              <a:srgbClr val="9147C9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CO2'!$F$96:$W$96</c:f>
              <c:numCache>
                <c:formatCode>#,##0.00</c:formatCode>
                <c:ptCount val="18"/>
                <c:pt idx="0">
                  <c:v>0.15508501131726862</c:v>
                </c:pt>
                <c:pt idx="1">
                  <c:v>0.18920742236675472</c:v>
                </c:pt>
                <c:pt idx="2">
                  <c:v>0.22353749394267977</c:v>
                </c:pt>
                <c:pt idx="3">
                  <c:v>0.26067807438782997</c:v>
                </c:pt>
                <c:pt idx="4">
                  <c:v>0.28549645922376332</c:v>
                </c:pt>
                <c:pt idx="5">
                  <c:v>0.31046436381308296</c:v>
                </c:pt>
                <c:pt idx="6">
                  <c:v>0.34016302847523294</c:v>
                </c:pt>
                <c:pt idx="7">
                  <c:v>0.37489747287329334</c:v>
                </c:pt>
                <c:pt idx="8">
                  <c:v>0.41929317788864001</c:v>
                </c:pt>
                <c:pt idx="9">
                  <c:v>0.47040847623337334</c:v>
                </c:pt>
                <c:pt idx="10">
                  <c:v>0.52797624391149001</c:v>
                </c:pt>
                <c:pt idx="11">
                  <c:v>0.59088783847372039</c:v>
                </c:pt>
                <c:pt idx="12">
                  <c:v>0.65465612642394799</c:v>
                </c:pt>
                <c:pt idx="13">
                  <c:v>0.716199531622839</c:v>
                </c:pt>
                <c:pt idx="14">
                  <c:v>0.7736161011584537</c:v>
                </c:pt>
                <c:pt idx="15">
                  <c:v>0.82975329411415089</c:v>
                </c:pt>
                <c:pt idx="16">
                  <c:v>0.88425335748272593</c:v>
                </c:pt>
                <c:pt idx="17">
                  <c:v>0.92643043359283628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DCF-4ECE-B5CA-23E86617AA76}"/>
            </c:ext>
          </c:extLst>
        </c:ser>
        <c:ser>
          <c:idx val="25"/>
          <c:order val="25"/>
          <c:tx>
            <c:strRef>
              <c:f>'INDC CO2'!$B$97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rgbClr val="4D206E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CO2'!$F$97:$W$97</c:f>
              <c:numCache>
                <c:formatCode>#,##0.00</c:formatCode>
                <c:ptCount val="18"/>
                <c:pt idx="0">
                  <c:v>0.39485152371865195</c:v>
                </c:pt>
                <c:pt idx="1">
                  <c:v>0.41910852475414262</c:v>
                </c:pt>
                <c:pt idx="2">
                  <c:v>0.42482097193834095</c:v>
                </c:pt>
                <c:pt idx="3">
                  <c:v>0.42319535403486735</c:v>
                </c:pt>
                <c:pt idx="4">
                  <c:v>0.40173391212816767</c:v>
                </c:pt>
                <c:pt idx="5">
                  <c:v>0.37571300770358301</c:v>
                </c:pt>
                <c:pt idx="6">
                  <c:v>0.35133206765884334</c:v>
                </c:pt>
                <c:pt idx="7">
                  <c:v>0.32884431539607961</c:v>
                </c:pt>
                <c:pt idx="8">
                  <c:v>0.31243413556739963</c:v>
                </c:pt>
                <c:pt idx="9">
                  <c:v>0.29925504296871291</c:v>
                </c:pt>
                <c:pt idx="10">
                  <c:v>0.28790320581480333</c:v>
                </c:pt>
                <c:pt idx="11">
                  <c:v>0.27748695928598294</c:v>
                </c:pt>
                <c:pt idx="12">
                  <c:v>0.26658906502418667</c:v>
                </c:pt>
                <c:pt idx="13">
                  <c:v>0.25467286510471671</c:v>
                </c:pt>
                <c:pt idx="14">
                  <c:v>0.24196993440473333</c:v>
                </c:pt>
                <c:pt idx="15">
                  <c:v>0.22996606477067666</c:v>
                </c:pt>
                <c:pt idx="16">
                  <c:v>0.21871615057717295</c:v>
                </c:pt>
                <c:pt idx="17">
                  <c:v>0.20586422233967333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EDCF-4ECE-B5CA-23E86617AA76}"/>
            </c:ext>
          </c:extLst>
        </c:ser>
        <c:ser>
          <c:idx val="26"/>
          <c:order val="26"/>
          <c:tx>
            <c:strRef>
              <c:f>'INDC CO2'!$B$98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rgbClr val="DBFFD1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CO2'!$F$98:$W$98</c:f>
              <c:numCache>
                <c:formatCode>#,##0.00</c:formatCode>
                <c:ptCount val="18"/>
                <c:pt idx="0">
                  <c:v>0.23260353572427839</c:v>
                </c:pt>
                <c:pt idx="1">
                  <c:v>0.25618635133380302</c:v>
                </c:pt>
                <c:pt idx="2">
                  <c:v>0.24225003605888693</c:v>
                </c:pt>
                <c:pt idx="3">
                  <c:v>0.21044270005724167</c:v>
                </c:pt>
                <c:pt idx="4">
                  <c:v>0.18714584901426298</c:v>
                </c:pt>
                <c:pt idx="5">
                  <c:v>0.16694271532143332</c:v>
                </c:pt>
                <c:pt idx="6">
                  <c:v>0.14664707879836666</c:v>
                </c:pt>
                <c:pt idx="7">
                  <c:v>0.13044037334903666</c:v>
                </c:pt>
                <c:pt idx="8">
                  <c:v>0.1144868128272363</c:v>
                </c:pt>
                <c:pt idx="9">
                  <c:v>0.10208196446864166</c:v>
                </c:pt>
                <c:pt idx="10">
                  <c:v>9.1200799547509662E-2</c:v>
                </c:pt>
                <c:pt idx="11">
                  <c:v>8.2917285551611139E-2</c:v>
                </c:pt>
                <c:pt idx="12">
                  <c:v>7.5254628580732702E-2</c:v>
                </c:pt>
                <c:pt idx="13">
                  <c:v>6.8478249233667535E-2</c:v>
                </c:pt>
                <c:pt idx="14">
                  <c:v>6.1933556558261292E-2</c:v>
                </c:pt>
                <c:pt idx="15">
                  <c:v>5.5474008398670761E-2</c:v>
                </c:pt>
                <c:pt idx="16">
                  <c:v>4.8737163290792168E-2</c:v>
                </c:pt>
                <c:pt idx="17">
                  <c:v>4.3008017959796634E-2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DCF-4ECE-B5CA-23E86617AA76}"/>
            </c:ext>
          </c:extLst>
        </c:ser>
        <c:ser>
          <c:idx val="27"/>
          <c:order val="27"/>
          <c:tx>
            <c:strRef>
              <c:f>'INDC CO2'!$B$99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A7FF8F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CO2'!$F$99:$W$99</c:f>
              <c:numCache>
                <c:formatCode>#,##0.00</c:formatCode>
                <c:ptCount val="18"/>
                <c:pt idx="0">
                  <c:v>0.55992922489405739</c:v>
                </c:pt>
                <c:pt idx="1">
                  <c:v>0.65415865259676798</c:v>
                </c:pt>
                <c:pt idx="2">
                  <c:v>0.63709209278584467</c:v>
                </c:pt>
                <c:pt idx="3">
                  <c:v>0.58688459802076498</c:v>
                </c:pt>
                <c:pt idx="4">
                  <c:v>0.54071272047443575</c:v>
                </c:pt>
                <c:pt idx="5">
                  <c:v>0.50365321319213996</c:v>
                </c:pt>
                <c:pt idx="6">
                  <c:v>0.46439641649806901</c:v>
                </c:pt>
                <c:pt idx="7">
                  <c:v>0.43291787902043632</c:v>
                </c:pt>
                <c:pt idx="8">
                  <c:v>0.39877311626125966</c:v>
                </c:pt>
                <c:pt idx="9">
                  <c:v>0.37379919281594265</c:v>
                </c:pt>
                <c:pt idx="10">
                  <c:v>0.35076879793343924</c:v>
                </c:pt>
                <c:pt idx="11">
                  <c:v>0.33552283003947547</c:v>
                </c:pt>
                <c:pt idx="12">
                  <c:v>0.32194024674738703</c:v>
                </c:pt>
                <c:pt idx="13">
                  <c:v>0.30982742664483831</c:v>
                </c:pt>
                <c:pt idx="14">
                  <c:v>0.29630884336771629</c:v>
                </c:pt>
                <c:pt idx="15">
                  <c:v>0.28070348738380629</c:v>
                </c:pt>
                <c:pt idx="16">
                  <c:v>0.26123719031307224</c:v>
                </c:pt>
                <c:pt idx="17">
                  <c:v>0.24468927986574243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EDCF-4ECE-B5CA-23E86617AA76}"/>
            </c:ext>
          </c:extLst>
        </c:ser>
        <c:ser>
          <c:idx val="28"/>
          <c:order val="28"/>
          <c:tx>
            <c:strRef>
              <c:f>'INDC CO2'!$B$100</c:f>
              <c:strCache>
                <c:ptCount val="1"/>
                <c:pt idx="0">
                  <c:v>Central America and Caribbean</c:v>
                </c:pt>
              </c:strCache>
            </c:strRef>
          </c:tx>
          <c:spPr>
            <a:solidFill>
              <a:srgbClr val="47FF15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CO2'!$F$100:$W$100</c:f>
              <c:numCache>
                <c:formatCode>#,##0.00</c:formatCode>
                <c:ptCount val="18"/>
                <c:pt idx="0">
                  <c:v>0.2130975616193336</c:v>
                </c:pt>
                <c:pt idx="1">
                  <c:v>0.23652669424032699</c:v>
                </c:pt>
                <c:pt idx="2">
                  <c:v>0.25171667851720092</c:v>
                </c:pt>
                <c:pt idx="3">
                  <c:v>0.28409164304555101</c:v>
                </c:pt>
                <c:pt idx="4">
                  <c:v>0.29628332231715726</c:v>
                </c:pt>
                <c:pt idx="5">
                  <c:v>0.31294723467548569</c:v>
                </c:pt>
                <c:pt idx="6">
                  <c:v>0.32875046288397497</c:v>
                </c:pt>
                <c:pt idx="7">
                  <c:v>0.35011424770688226</c:v>
                </c:pt>
                <c:pt idx="8">
                  <c:v>0.36798678327248563</c:v>
                </c:pt>
                <c:pt idx="9">
                  <c:v>0.39305918870245132</c:v>
                </c:pt>
                <c:pt idx="10">
                  <c:v>0.42116252307519497</c:v>
                </c:pt>
                <c:pt idx="11">
                  <c:v>0.45995475051503631</c:v>
                </c:pt>
                <c:pt idx="12">
                  <c:v>0.50230175615843309</c:v>
                </c:pt>
                <c:pt idx="13">
                  <c:v>0.54995098143472299</c:v>
                </c:pt>
                <c:pt idx="14">
                  <c:v>0.59759274160824338</c:v>
                </c:pt>
                <c:pt idx="15">
                  <c:v>0.64162373551283325</c:v>
                </c:pt>
                <c:pt idx="16">
                  <c:v>0.67434773736729658</c:v>
                </c:pt>
                <c:pt idx="17">
                  <c:v>0.71085140713711292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EDCF-4ECE-B5CA-23E86617AA76}"/>
            </c:ext>
          </c:extLst>
        </c:ser>
        <c:ser>
          <c:idx val="29"/>
          <c:order val="29"/>
          <c:tx>
            <c:strRef>
              <c:f>'INDC CO2'!$B$101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rgbClr val="2BC8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CO2'!$F$101:$W$101</c:f>
              <c:numCache>
                <c:formatCode>#,##0.00</c:formatCode>
                <c:ptCount val="18"/>
                <c:pt idx="0">
                  <c:v>0.10757557096873877</c:v>
                </c:pt>
                <c:pt idx="1">
                  <c:v>0.12433217645765032</c:v>
                </c:pt>
                <c:pt idx="2">
                  <c:v>0.11542803797441217</c:v>
                </c:pt>
                <c:pt idx="3">
                  <c:v>7.1204518393759658E-2</c:v>
                </c:pt>
                <c:pt idx="4">
                  <c:v>5.3780888512647264E-2</c:v>
                </c:pt>
                <c:pt idx="5">
                  <c:v>4.1249562794391965E-2</c:v>
                </c:pt>
                <c:pt idx="6">
                  <c:v>3.1372486655983328E-2</c:v>
                </c:pt>
                <c:pt idx="7">
                  <c:v>2.4186833619259229E-2</c:v>
                </c:pt>
                <c:pt idx="8">
                  <c:v>1.8387885409226628E-2</c:v>
                </c:pt>
                <c:pt idx="9">
                  <c:v>1.4202259479482067E-2</c:v>
                </c:pt>
                <c:pt idx="10">
                  <c:v>1.0992905342772979E-2</c:v>
                </c:pt>
                <c:pt idx="11">
                  <c:v>8.6596522977848041E-3</c:v>
                </c:pt>
                <c:pt idx="12">
                  <c:v>6.8069042639253329E-3</c:v>
                </c:pt>
                <c:pt idx="13">
                  <c:v>5.3572810924206937E-3</c:v>
                </c:pt>
                <c:pt idx="14">
                  <c:v>4.1772779176707329E-3</c:v>
                </c:pt>
                <c:pt idx="15">
                  <c:v>3.2141222805474822E-3</c:v>
                </c:pt>
                <c:pt idx="16">
                  <c:v>2.4183853758818086E-3</c:v>
                </c:pt>
                <c:pt idx="17">
                  <c:v>1.8260936404249184E-3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EDCF-4ECE-B5CA-23E86617AA76}"/>
            </c:ext>
          </c:extLst>
        </c:ser>
        <c:ser>
          <c:idx val="30"/>
          <c:order val="30"/>
          <c:tx>
            <c:strRef>
              <c:f>'INDC CO2'!$B$102</c:f>
              <c:strCache>
                <c:ptCount val="1"/>
                <c:pt idx="0">
                  <c:v>South America_Northern</c:v>
                </c:pt>
              </c:strCache>
            </c:strRef>
          </c:tx>
          <c:spPr>
            <a:solidFill>
              <a:srgbClr val="1A7A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CO2'!$F$102:$W$102</c:f>
              <c:numCache>
                <c:formatCode>#,##0.00</c:formatCode>
                <c:ptCount val="18"/>
                <c:pt idx="0">
                  <c:v>0.23503941632954747</c:v>
                </c:pt>
                <c:pt idx="1">
                  <c:v>0.24800186388836762</c:v>
                </c:pt>
                <c:pt idx="2">
                  <c:v>0.25472416372975143</c:v>
                </c:pt>
                <c:pt idx="3">
                  <c:v>0.26373134686715777</c:v>
                </c:pt>
                <c:pt idx="4">
                  <c:v>0.26974188924631592</c:v>
                </c:pt>
                <c:pt idx="5">
                  <c:v>0.27862818413234636</c:v>
                </c:pt>
                <c:pt idx="6">
                  <c:v>0.2859607868975565</c:v>
                </c:pt>
                <c:pt idx="7">
                  <c:v>0.29779158624709967</c:v>
                </c:pt>
                <c:pt idx="8">
                  <c:v>0.30619225067713296</c:v>
                </c:pt>
                <c:pt idx="9">
                  <c:v>0.31986604807523666</c:v>
                </c:pt>
                <c:pt idx="10">
                  <c:v>0.33372928820051295</c:v>
                </c:pt>
                <c:pt idx="11">
                  <c:v>0.3534643397755437</c:v>
                </c:pt>
                <c:pt idx="12">
                  <c:v>0.37359702017768898</c:v>
                </c:pt>
                <c:pt idx="13">
                  <c:v>0.39585193697157534</c:v>
                </c:pt>
                <c:pt idx="14">
                  <c:v>0.41647965696910466</c:v>
                </c:pt>
                <c:pt idx="15">
                  <c:v>0.43294491679472363</c:v>
                </c:pt>
                <c:pt idx="16">
                  <c:v>0.44043320578291101</c:v>
                </c:pt>
                <c:pt idx="17">
                  <c:v>0.44951767972676399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EDCF-4ECE-B5CA-23E86617AA76}"/>
            </c:ext>
          </c:extLst>
        </c:ser>
        <c:ser>
          <c:idx val="31"/>
          <c:order val="31"/>
          <c:tx>
            <c:strRef>
              <c:f>'INDC CO2'!$B$103</c:f>
              <c:strCache>
                <c:ptCount val="1"/>
                <c:pt idx="0">
                  <c:v>South America_Southern</c:v>
                </c:pt>
              </c:strCache>
            </c:strRef>
          </c:tx>
          <c:spPr>
            <a:solidFill>
              <a:srgbClr val="6E7A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CO2'!$F$103:$W$103</c:f>
              <c:numCache>
                <c:formatCode>#,##0.00</c:formatCode>
                <c:ptCount val="18"/>
                <c:pt idx="0">
                  <c:v>0.26967738574810662</c:v>
                </c:pt>
                <c:pt idx="1">
                  <c:v>0.32189885754156089</c:v>
                </c:pt>
                <c:pt idx="2">
                  <c:v>0.33458182749756415</c:v>
                </c:pt>
                <c:pt idx="3">
                  <c:v>0.34011645680688096</c:v>
                </c:pt>
                <c:pt idx="4">
                  <c:v>0.33862788076914463</c:v>
                </c:pt>
                <c:pt idx="5">
                  <c:v>0.34037476608312062</c:v>
                </c:pt>
                <c:pt idx="6">
                  <c:v>0.33863522195338253</c:v>
                </c:pt>
                <c:pt idx="7">
                  <c:v>0.34053454827007695</c:v>
                </c:pt>
                <c:pt idx="8">
                  <c:v>0.33706550048364564</c:v>
                </c:pt>
                <c:pt idx="9">
                  <c:v>0.33839070885472966</c:v>
                </c:pt>
                <c:pt idx="10">
                  <c:v>0.34037646542149691</c:v>
                </c:pt>
                <c:pt idx="11">
                  <c:v>0.34858131257963493</c:v>
                </c:pt>
                <c:pt idx="12">
                  <c:v>0.35655820568990088</c:v>
                </c:pt>
                <c:pt idx="13">
                  <c:v>0.36542732008307249</c:v>
                </c:pt>
                <c:pt idx="14">
                  <c:v>0.37165956919974302</c:v>
                </c:pt>
                <c:pt idx="15">
                  <c:v>0.37364484028454364</c:v>
                </c:pt>
                <c:pt idx="16">
                  <c:v>0.36805440269436296</c:v>
                </c:pt>
                <c:pt idx="17">
                  <c:v>0.3639988540292573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EDCF-4ECE-B5CA-23E86617A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669984"/>
        <c:axId val="221668864"/>
      </c:areaChart>
      <c:catAx>
        <c:axId val="22166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668864"/>
        <c:crosses val="autoZero"/>
        <c:auto val="1"/>
        <c:lblAlgn val="ctr"/>
        <c:lblOffset val="100"/>
        <c:tickLblSkip val="1"/>
        <c:noMultiLvlLbl val="0"/>
      </c:catAx>
      <c:valAx>
        <c:axId val="22166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Gt</a:t>
                </a:r>
                <a:r>
                  <a:rPr lang="en-US" sz="1400" baseline="0"/>
                  <a:t> </a:t>
                </a:r>
                <a:r>
                  <a:rPr lang="en-US" sz="1400"/>
                  <a:t>CO</a:t>
                </a:r>
                <a:r>
                  <a:rPr lang="en-US" sz="1400" baseline="-25000"/>
                  <a:t>2</a:t>
                </a:r>
                <a:r>
                  <a:rPr lang="en-US" sz="1400"/>
                  <a:t>/yr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669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99779964958536"/>
          <c:y val="8.8846712823297438E-2"/>
          <c:w val="0.34130132306497329"/>
          <c:h val="0.84211218001226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Global I-NDC Scenario CO</a:t>
            </a:r>
            <a:r>
              <a:rPr lang="en-US" sz="1800" b="1" baseline="-25000"/>
              <a:t>2</a:t>
            </a:r>
            <a:r>
              <a:rPr lang="en-US" sz="1800" b="1" baseline="0"/>
              <a:t> Emissions</a:t>
            </a:r>
            <a:endParaRPr lang="en-US" sz="1800" b="1"/>
          </a:p>
        </c:rich>
      </c:tx>
      <c:layout>
        <c:manualLayout>
          <c:xMode val="edge"/>
          <c:yMode val="edge"/>
          <c:x val="0.1664582213494129"/>
          <c:y val="2.0442517732676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46813803860725"/>
          <c:y val="8.664638042205583E-2"/>
          <c:w val="0.48587536909448831"/>
          <c:h val="0.82780569843760288"/>
        </c:manualLayout>
      </c:layout>
      <c:areaChart>
        <c:grouping val="stacked"/>
        <c:varyColors val="0"/>
        <c:ser>
          <c:idx val="0"/>
          <c:order val="0"/>
          <c:tx>
            <c:strRef>
              <c:f>'INDC CO2'!$B$72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CO2'!$F$72:$W$72</c:f>
              <c:numCache>
                <c:formatCode>#,##0.00</c:formatCode>
                <c:ptCount val="18"/>
                <c:pt idx="0">
                  <c:v>5.9080584205259461</c:v>
                </c:pt>
                <c:pt idx="1">
                  <c:v>5.0868614945892325</c:v>
                </c:pt>
                <c:pt idx="2">
                  <c:v>4.0743090839332563</c:v>
                </c:pt>
                <c:pt idx="3">
                  <c:v>3.2486716055064222</c:v>
                </c:pt>
                <c:pt idx="4">
                  <c:v>2.5800458620606599</c:v>
                </c:pt>
                <c:pt idx="5">
                  <c:v>2.0651364301759032</c:v>
                </c:pt>
                <c:pt idx="6">
                  <c:v>1.6437633539972332</c:v>
                </c:pt>
                <c:pt idx="7">
                  <c:v>1.3222677156050999</c:v>
                </c:pt>
                <c:pt idx="8">
                  <c:v>1.0470844156754628</c:v>
                </c:pt>
                <c:pt idx="9">
                  <c:v>0.83551761081586606</c:v>
                </c:pt>
                <c:pt idx="10">
                  <c:v>0.66202140820209165</c:v>
                </c:pt>
                <c:pt idx="11">
                  <c:v>0.52841076866602932</c:v>
                </c:pt>
                <c:pt idx="12">
                  <c:v>0.41973775606275332</c:v>
                </c:pt>
                <c:pt idx="13">
                  <c:v>0.33315591139156042</c:v>
                </c:pt>
                <c:pt idx="14">
                  <c:v>0.26290052880924503</c:v>
                </c:pt>
                <c:pt idx="15">
                  <c:v>0.20918294277263719</c:v>
                </c:pt>
                <c:pt idx="16">
                  <c:v>0.16667680372418092</c:v>
                </c:pt>
                <c:pt idx="17">
                  <c:v>0.13246746354040945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CF-4ECE-B5CA-23E86617AA76}"/>
            </c:ext>
          </c:extLst>
        </c:ser>
        <c:ser>
          <c:idx val="1"/>
          <c:order val="1"/>
          <c:tx>
            <c:strRef>
              <c:f>'INDC CO2'!$B$73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CO2'!$F$73:$W$73</c:f>
              <c:numCache>
                <c:formatCode>#,##0.00</c:formatCode>
                <c:ptCount val="18"/>
                <c:pt idx="0">
                  <c:v>0.53685325501345271</c:v>
                </c:pt>
                <c:pt idx="1">
                  <c:v>0.54208496137134532</c:v>
                </c:pt>
                <c:pt idx="2">
                  <c:v>0.51891587731567101</c:v>
                </c:pt>
                <c:pt idx="3">
                  <c:v>0.46263159382817665</c:v>
                </c:pt>
                <c:pt idx="4">
                  <c:v>0.42433321986828298</c:v>
                </c:pt>
                <c:pt idx="5">
                  <c:v>0.38934807162236335</c:v>
                </c:pt>
                <c:pt idx="6">
                  <c:v>0.35684741216951421</c:v>
                </c:pt>
                <c:pt idx="7">
                  <c:v>0.32901402047914763</c:v>
                </c:pt>
                <c:pt idx="8">
                  <c:v>0.30145694865586886</c:v>
                </c:pt>
                <c:pt idx="9">
                  <c:v>0.27734387127082683</c:v>
                </c:pt>
                <c:pt idx="10">
                  <c:v>0.25402870904147806</c:v>
                </c:pt>
                <c:pt idx="11">
                  <c:v>0.23372885786902298</c:v>
                </c:pt>
                <c:pt idx="12">
                  <c:v>0.21464843526853833</c:v>
                </c:pt>
                <c:pt idx="13">
                  <c:v>0.19702091943841998</c:v>
                </c:pt>
                <c:pt idx="14">
                  <c:v>0.18091099557102</c:v>
                </c:pt>
                <c:pt idx="15">
                  <c:v>0.16685229516739666</c:v>
                </c:pt>
                <c:pt idx="16">
                  <c:v>0.15498861840413086</c:v>
                </c:pt>
                <c:pt idx="17">
                  <c:v>0.14298717241613201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CF-4ECE-B5CA-23E86617AA76}"/>
            </c:ext>
          </c:extLst>
        </c:ser>
        <c:ser>
          <c:idx val="2"/>
          <c:order val="2"/>
          <c:tx>
            <c:strRef>
              <c:f>'INDC CO2'!$B$74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CO2'!$F$74:$W$74</c:f>
              <c:numCache>
                <c:formatCode>#,##0.00</c:formatCode>
                <c:ptCount val="18"/>
                <c:pt idx="0">
                  <c:v>0.44397250176500097</c:v>
                </c:pt>
                <c:pt idx="1">
                  <c:v>0.39445244224782</c:v>
                </c:pt>
                <c:pt idx="2">
                  <c:v>0.41545752584925233</c:v>
                </c:pt>
                <c:pt idx="3">
                  <c:v>0.48045894725261767</c:v>
                </c:pt>
                <c:pt idx="4">
                  <c:v>0.4876089957417763</c:v>
                </c:pt>
                <c:pt idx="5">
                  <c:v>0.49974196977077634</c:v>
                </c:pt>
                <c:pt idx="6">
                  <c:v>0.5088553512331887</c:v>
                </c:pt>
                <c:pt idx="7">
                  <c:v>0.5270309810664433</c:v>
                </c:pt>
                <c:pt idx="8">
                  <c:v>0.53958095081822799</c:v>
                </c:pt>
                <c:pt idx="9">
                  <c:v>0.5610509764973336</c:v>
                </c:pt>
                <c:pt idx="10">
                  <c:v>0.58598645082053269</c:v>
                </c:pt>
                <c:pt idx="11">
                  <c:v>0.62381409898113904</c:v>
                </c:pt>
                <c:pt idx="12">
                  <c:v>0.66489154607973167</c:v>
                </c:pt>
                <c:pt idx="13">
                  <c:v>0.711067817632139</c:v>
                </c:pt>
                <c:pt idx="14">
                  <c:v>0.75541563223888664</c:v>
                </c:pt>
                <c:pt idx="15">
                  <c:v>0.79436080655962427</c:v>
                </c:pt>
                <c:pt idx="16">
                  <c:v>0.81944027952781495</c:v>
                </c:pt>
                <c:pt idx="17">
                  <c:v>0.84924903190283207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CF-4ECE-B5CA-23E86617AA76}"/>
            </c:ext>
          </c:extLst>
        </c:ser>
        <c:ser>
          <c:idx val="3"/>
          <c:order val="3"/>
          <c:tx>
            <c:strRef>
              <c:f>'INDC CO2'!$B$75</c:f>
              <c:strCache>
                <c:ptCount val="1"/>
                <c:pt idx="0">
                  <c:v>Australia_NZ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CO2'!$F$75:$W$75</c:f>
              <c:numCache>
                <c:formatCode>#,##0.00</c:formatCode>
                <c:ptCount val="18"/>
                <c:pt idx="0">
                  <c:v>0.46525015325412428</c:v>
                </c:pt>
                <c:pt idx="1">
                  <c:v>0.48182192440461935</c:v>
                </c:pt>
                <c:pt idx="2">
                  <c:v>0.43177641666171102</c:v>
                </c:pt>
                <c:pt idx="3">
                  <c:v>0.34493960730093332</c:v>
                </c:pt>
                <c:pt idx="4">
                  <c:v>0.28942885948423336</c:v>
                </c:pt>
                <c:pt idx="5">
                  <c:v>0.2428656095781663</c:v>
                </c:pt>
                <c:pt idx="6">
                  <c:v>0.2026367643712863</c:v>
                </c:pt>
                <c:pt idx="7">
                  <c:v>0.16824979677322299</c:v>
                </c:pt>
                <c:pt idx="8">
                  <c:v>0.13883996003960827</c:v>
                </c:pt>
                <c:pt idx="9">
                  <c:v>0.114186378194856</c:v>
                </c:pt>
                <c:pt idx="10">
                  <c:v>9.2990662474643992E-2</c:v>
                </c:pt>
                <c:pt idx="11">
                  <c:v>7.5533802206774622E-2</c:v>
                </c:pt>
                <c:pt idx="12">
                  <c:v>6.0686301901749694E-2</c:v>
                </c:pt>
                <c:pt idx="13">
                  <c:v>4.869709782798997E-2</c:v>
                </c:pt>
                <c:pt idx="14">
                  <c:v>3.893451520612097E-2</c:v>
                </c:pt>
                <c:pt idx="15">
                  <c:v>3.1206755939408831E-2</c:v>
                </c:pt>
                <c:pt idx="16">
                  <c:v>2.5353219360894921E-2</c:v>
                </c:pt>
                <c:pt idx="17">
                  <c:v>2.0332745018659077E-2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CF-4ECE-B5CA-23E86617AA76}"/>
            </c:ext>
          </c:extLst>
        </c:ser>
        <c:ser>
          <c:idx val="4"/>
          <c:order val="4"/>
          <c:tx>
            <c:strRef>
              <c:f>'INDC CO2'!$B$76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E861C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CO2'!$F$76:$W$76</c:f>
              <c:numCache>
                <c:formatCode>#,##0.00</c:formatCode>
                <c:ptCount val="18"/>
                <c:pt idx="0">
                  <c:v>1.264109574565849</c:v>
                </c:pt>
                <c:pt idx="1">
                  <c:v>1.1565890088799862</c:v>
                </c:pt>
                <c:pt idx="2">
                  <c:v>1.0792865893661536</c:v>
                </c:pt>
                <c:pt idx="3">
                  <c:v>0.99897898542401298</c:v>
                </c:pt>
                <c:pt idx="4">
                  <c:v>0.92746770626961006</c:v>
                </c:pt>
                <c:pt idx="5">
                  <c:v>0.86530371427473962</c:v>
                </c:pt>
                <c:pt idx="6">
                  <c:v>0.80568410552402669</c:v>
                </c:pt>
                <c:pt idx="7">
                  <c:v>0.75148879542622959</c:v>
                </c:pt>
                <c:pt idx="8">
                  <c:v>0.69878694956766663</c:v>
                </c:pt>
                <c:pt idx="9">
                  <c:v>0.64950724032699625</c:v>
                </c:pt>
                <c:pt idx="10">
                  <c:v>0.60305923699999997</c:v>
                </c:pt>
                <c:pt idx="11">
                  <c:v>0.55842243814463333</c:v>
                </c:pt>
                <c:pt idx="12">
                  <c:v>0.51482063169533332</c:v>
                </c:pt>
                <c:pt idx="13">
                  <c:v>0.47490250931199995</c:v>
                </c:pt>
                <c:pt idx="14">
                  <c:v>0.43758597927733334</c:v>
                </c:pt>
                <c:pt idx="15">
                  <c:v>0.40446477344166298</c:v>
                </c:pt>
                <c:pt idx="16">
                  <c:v>0.37661549781760301</c:v>
                </c:pt>
                <c:pt idx="17">
                  <c:v>0.34787486449858818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CF-4ECE-B5CA-23E86617AA76}"/>
            </c:ext>
          </c:extLst>
        </c:ser>
        <c:ser>
          <c:idx val="5"/>
          <c:order val="5"/>
          <c:tx>
            <c:strRef>
              <c:f>'INDC CO2'!$B$77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rgbClr val="E1921F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CO2'!$F$77:$W$77</c:f>
              <c:numCache>
                <c:formatCode>#,##0.00</c:formatCode>
                <c:ptCount val="18"/>
                <c:pt idx="0">
                  <c:v>0.6347050900713197</c:v>
                </c:pt>
                <c:pt idx="1">
                  <c:v>0.48803893802589571</c:v>
                </c:pt>
                <c:pt idx="2">
                  <c:v>0.49697432679218501</c:v>
                </c:pt>
                <c:pt idx="3">
                  <c:v>0.48852001459961703</c:v>
                </c:pt>
                <c:pt idx="4">
                  <c:v>0.47420977293721894</c:v>
                </c:pt>
                <c:pt idx="5">
                  <c:v>0.46343600881180164</c:v>
                </c:pt>
                <c:pt idx="6">
                  <c:v>0.4528046651158103</c:v>
                </c:pt>
                <c:pt idx="7">
                  <c:v>0.44238619681604702</c:v>
                </c:pt>
                <c:pt idx="8">
                  <c:v>0.43191860473955962</c:v>
                </c:pt>
                <c:pt idx="9">
                  <c:v>0.42161477763768002</c:v>
                </c:pt>
                <c:pt idx="10">
                  <c:v>0.40951813822814764</c:v>
                </c:pt>
                <c:pt idx="11">
                  <c:v>0.39619444844324397</c:v>
                </c:pt>
                <c:pt idx="12">
                  <c:v>0.38139342304686336</c:v>
                </c:pt>
                <c:pt idx="13">
                  <c:v>0.36619885292570764</c:v>
                </c:pt>
                <c:pt idx="14">
                  <c:v>0.35033548121276464</c:v>
                </c:pt>
                <c:pt idx="15">
                  <c:v>0.33713793344076964</c:v>
                </c:pt>
                <c:pt idx="16">
                  <c:v>0.328169752102353</c:v>
                </c:pt>
                <c:pt idx="17">
                  <c:v>0.31522390885014329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CF-4ECE-B5CA-23E86617AA76}"/>
            </c:ext>
          </c:extLst>
        </c:ser>
        <c:ser>
          <c:idx val="6"/>
          <c:order val="6"/>
          <c:tx>
            <c:strRef>
              <c:f>'INDC CO2'!$B$78</c:f>
              <c:strCache>
                <c:ptCount val="1"/>
                <c:pt idx="0">
                  <c:v>EU-12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CO2'!$F$78:$W$78</c:f>
              <c:numCache>
                <c:formatCode>#,##0.00</c:formatCode>
                <c:ptCount val="18"/>
                <c:pt idx="0">
                  <c:v>0.81542396696353259</c:v>
                </c:pt>
                <c:pt idx="1">
                  <c:v>0.665145486483676</c:v>
                </c:pt>
                <c:pt idx="2">
                  <c:v>0.54502333314154727</c:v>
                </c:pt>
                <c:pt idx="3">
                  <c:v>0.46749414589482363</c:v>
                </c:pt>
                <c:pt idx="4">
                  <c:v>0.41969034787903664</c:v>
                </c:pt>
                <c:pt idx="5">
                  <c:v>0.40888119633532966</c:v>
                </c:pt>
                <c:pt idx="6">
                  <c:v>0.37955740668992299</c:v>
                </c:pt>
                <c:pt idx="7">
                  <c:v>0.3550800219448163</c:v>
                </c:pt>
                <c:pt idx="8">
                  <c:v>0.32463069173824699</c:v>
                </c:pt>
                <c:pt idx="9">
                  <c:v>0.29545767426024594</c:v>
                </c:pt>
                <c:pt idx="10">
                  <c:v>0.25255018539629376</c:v>
                </c:pt>
                <c:pt idx="11">
                  <c:v>0.21908730882485186</c:v>
                </c:pt>
                <c:pt idx="12">
                  <c:v>0.18453213379824665</c:v>
                </c:pt>
                <c:pt idx="13">
                  <c:v>0.16860103504908291</c:v>
                </c:pt>
                <c:pt idx="14">
                  <c:v>0.1566899696068553</c:v>
                </c:pt>
                <c:pt idx="15">
                  <c:v>0.14640468092667963</c:v>
                </c:pt>
                <c:pt idx="16">
                  <c:v>0.15364142311393297</c:v>
                </c:pt>
                <c:pt idx="17">
                  <c:v>0.14786167888544799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CF-4ECE-B5CA-23E86617AA76}"/>
            </c:ext>
          </c:extLst>
        </c:ser>
        <c:ser>
          <c:idx val="7"/>
          <c:order val="7"/>
          <c:tx>
            <c:strRef>
              <c:f>'INDC CO2'!$B$79</c:f>
              <c:strCache>
                <c:ptCount val="1"/>
                <c:pt idx="0">
                  <c:v>EU-15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CO2'!$F$79:$W$79</c:f>
              <c:numCache>
                <c:formatCode>#,##0.00</c:formatCode>
                <c:ptCount val="18"/>
                <c:pt idx="0">
                  <c:v>3.29368896513096</c:v>
                </c:pt>
                <c:pt idx="1">
                  <c:v>2.7267974830877</c:v>
                </c:pt>
                <c:pt idx="2">
                  <c:v>2.4002044243880634</c:v>
                </c:pt>
                <c:pt idx="3">
                  <c:v>2.0279655233872464</c:v>
                </c:pt>
                <c:pt idx="4">
                  <c:v>1.6994678668337699</c:v>
                </c:pt>
                <c:pt idx="5">
                  <c:v>1.3964453099285297</c:v>
                </c:pt>
                <c:pt idx="6">
                  <c:v>1.1513699921313039</c:v>
                </c:pt>
                <c:pt idx="7">
                  <c:v>0.94893958671787737</c:v>
                </c:pt>
                <c:pt idx="8">
                  <c:v>0.77751829102117498</c:v>
                </c:pt>
                <c:pt idx="9">
                  <c:v>0.6417080210675199</c:v>
                </c:pt>
                <c:pt idx="10">
                  <c:v>0.53924869587158897</c:v>
                </c:pt>
                <c:pt idx="11">
                  <c:v>0.45488350289448731</c:v>
                </c:pt>
                <c:pt idx="12">
                  <c:v>0.38516381374270431</c:v>
                </c:pt>
                <c:pt idx="13">
                  <c:v>0.31362475077041568</c:v>
                </c:pt>
                <c:pt idx="14">
                  <c:v>0.25018490834937046</c:v>
                </c:pt>
                <c:pt idx="15">
                  <c:v>0.2004345453838563</c:v>
                </c:pt>
                <c:pt idx="16">
                  <c:v>0.14589501991572676</c:v>
                </c:pt>
                <c:pt idx="17">
                  <c:v>0.1021396059418625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CF-4ECE-B5CA-23E86617AA76}"/>
            </c:ext>
          </c:extLst>
        </c:ser>
        <c:ser>
          <c:idx val="8"/>
          <c:order val="8"/>
          <c:tx>
            <c:strRef>
              <c:f>'INDC CO2'!$B$80</c:f>
              <c:strCache>
                <c:ptCount val="1"/>
                <c:pt idx="0">
                  <c:v>European Free Trade Association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CO2'!$F$80:$W$80</c:f>
              <c:numCache>
                <c:formatCode>#,##0.00</c:formatCode>
                <c:ptCount val="18"/>
                <c:pt idx="0">
                  <c:v>8.1417326095636303E-2</c:v>
                </c:pt>
                <c:pt idx="1">
                  <c:v>7.9855242711673366E-2</c:v>
                </c:pt>
                <c:pt idx="2">
                  <c:v>8.5695913332945309E-2</c:v>
                </c:pt>
                <c:pt idx="3">
                  <c:v>9.1958443122260008E-2</c:v>
                </c:pt>
                <c:pt idx="4">
                  <c:v>8.7333078522705401E-2</c:v>
                </c:pt>
                <c:pt idx="5">
                  <c:v>8.2646570398837868E-2</c:v>
                </c:pt>
                <c:pt idx="6">
                  <c:v>7.8274850708953431E-2</c:v>
                </c:pt>
                <c:pt idx="7">
                  <c:v>7.4714407786572387E-2</c:v>
                </c:pt>
                <c:pt idx="8">
                  <c:v>7.1411097665043041E-2</c:v>
                </c:pt>
                <c:pt idx="9">
                  <c:v>6.8383848232096839E-2</c:v>
                </c:pt>
                <c:pt idx="10">
                  <c:v>6.5202370210969557E-2</c:v>
                </c:pt>
                <c:pt idx="11">
                  <c:v>6.2544194231024364E-2</c:v>
                </c:pt>
                <c:pt idx="12">
                  <c:v>5.9651059232760595E-2</c:v>
                </c:pt>
                <c:pt idx="13">
                  <c:v>5.6915825458510337E-2</c:v>
                </c:pt>
                <c:pt idx="14">
                  <c:v>5.4058491186417298E-2</c:v>
                </c:pt>
                <c:pt idx="15">
                  <c:v>5.1691178726547063E-2</c:v>
                </c:pt>
                <c:pt idx="16">
                  <c:v>4.9906624176958993E-2</c:v>
                </c:pt>
                <c:pt idx="17">
                  <c:v>4.6440929002228931E-2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CF-4ECE-B5CA-23E86617AA76}"/>
            </c:ext>
          </c:extLst>
        </c:ser>
        <c:ser>
          <c:idx val="9"/>
          <c:order val="9"/>
          <c:tx>
            <c:strRef>
              <c:f>'INDC CO2'!$B$81</c:f>
              <c:strCache>
                <c:ptCount val="1"/>
                <c:pt idx="0">
                  <c:v>Europe_Non_EU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CO2'!$F$81:$W$81</c:f>
              <c:numCache>
                <c:formatCode>#,##0.00</c:formatCode>
                <c:ptCount val="18"/>
                <c:pt idx="0">
                  <c:v>0.63491314846972102</c:v>
                </c:pt>
                <c:pt idx="1">
                  <c:v>0.70456126409627207</c:v>
                </c:pt>
                <c:pt idx="2">
                  <c:v>0.70907621713795532</c:v>
                </c:pt>
                <c:pt idx="3">
                  <c:v>0.69931254773703033</c:v>
                </c:pt>
                <c:pt idx="4">
                  <c:v>0.66988901852095672</c:v>
                </c:pt>
                <c:pt idx="5">
                  <c:v>0.63508884462267567</c:v>
                </c:pt>
                <c:pt idx="6">
                  <c:v>0.59496965216773701</c:v>
                </c:pt>
                <c:pt idx="7">
                  <c:v>0.55574977988302665</c:v>
                </c:pt>
                <c:pt idx="8">
                  <c:v>0.51427181673479694</c:v>
                </c:pt>
                <c:pt idx="9">
                  <c:v>0.4746462212624733</c:v>
                </c:pt>
                <c:pt idx="10">
                  <c:v>0.4333856895125523</c:v>
                </c:pt>
                <c:pt idx="11">
                  <c:v>0.39717338376423766</c:v>
                </c:pt>
                <c:pt idx="12">
                  <c:v>0.36082727285226235</c:v>
                </c:pt>
                <c:pt idx="13">
                  <c:v>0.32726927575484999</c:v>
                </c:pt>
                <c:pt idx="14">
                  <c:v>0.29530790792836625</c:v>
                </c:pt>
                <c:pt idx="15">
                  <c:v>0.26873579729659991</c:v>
                </c:pt>
                <c:pt idx="16">
                  <c:v>0.24730491802043281</c:v>
                </c:pt>
                <c:pt idx="17">
                  <c:v>0.21959216946509955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DCF-4ECE-B5CA-23E86617AA76}"/>
            </c:ext>
          </c:extLst>
        </c:ser>
        <c:ser>
          <c:idx val="10"/>
          <c:order val="10"/>
          <c:tx>
            <c:strRef>
              <c:f>'INDC CO2'!$B$82</c:f>
              <c:strCache>
                <c:ptCount val="1"/>
                <c:pt idx="0">
                  <c:v>Europe_Eastern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CO2'!$F$82:$W$82</c:f>
              <c:numCache>
                <c:formatCode>#,##0.00</c:formatCode>
                <c:ptCount val="18"/>
                <c:pt idx="0">
                  <c:v>0.40988026552065632</c:v>
                </c:pt>
                <c:pt idx="1">
                  <c:v>0.422577513808923</c:v>
                </c:pt>
                <c:pt idx="2">
                  <c:v>0.42790285597046901</c:v>
                </c:pt>
                <c:pt idx="3">
                  <c:v>0.39581135340581264</c:v>
                </c:pt>
                <c:pt idx="4">
                  <c:v>0.38319101336369332</c:v>
                </c:pt>
                <c:pt idx="5">
                  <c:v>0.37724580685663667</c:v>
                </c:pt>
                <c:pt idx="6">
                  <c:v>0.37042241967068434</c:v>
                </c:pt>
                <c:pt idx="7">
                  <c:v>0.36634275833521446</c:v>
                </c:pt>
                <c:pt idx="8">
                  <c:v>0.35782929356680732</c:v>
                </c:pt>
                <c:pt idx="9">
                  <c:v>0.34776772745571083</c:v>
                </c:pt>
                <c:pt idx="10">
                  <c:v>0.33494328841686677</c:v>
                </c:pt>
                <c:pt idx="11">
                  <c:v>0.32195916066991237</c:v>
                </c:pt>
                <c:pt idx="12">
                  <c:v>0.30710868578653999</c:v>
                </c:pt>
                <c:pt idx="13">
                  <c:v>0.29214029445234335</c:v>
                </c:pt>
                <c:pt idx="14">
                  <c:v>0.27785407240653331</c:v>
                </c:pt>
                <c:pt idx="15">
                  <c:v>0.26448281859559963</c:v>
                </c:pt>
                <c:pt idx="16">
                  <c:v>0.25419483856252678</c:v>
                </c:pt>
                <c:pt idx="17">
                  <c:v>0.24045779454363664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DCF-4ECE-B5CA-23E86617AA76}"/>
            </c:ext>
          </c:extLst>
        </c:ser>
        <c:ser>
          <c:idx val="11"/>
          <c:order val="11"/>
          <c:tx>
            <c:strRef>
              <c:f>'INDC CO2'!$B$83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CO2'!$F$83:$W$83</c:f>
              <c:numCache>
                <c:formatCode>#,##0.00</c:formatCode>
                <c:ptCount val="18"/>
                <c:pt idx="0">
                  <c:v>1.7517133055317464</c:v>
                </c:pt>
                <c:pt idx="1">
                  <c:v>1.8040100705106186</c:v>
                </c:pt>
                <c:pt idx="2">
                  <c:v>1.8400757075002316</c:v>
                </c:pt>
                <c:pt idx="3">
                  <c:v>1.8587860232620177</c:v>
                </c:pt>
                <c:pt idx="4">
                  <c:v>1.8714989465999017</c:v>
                </c:pt>
                <c:pt idx="5">
                  <c:v>1.9026869284148074</c:v>
                </c:pt>
                <c:pt idx="6">
                  <c:v>1.9146388603771365</c:v>
                </c:pt>
                <c:pt idx="7">
                  <c:v>1.933066273844211</c:v>
                </c:pt>
                <c:pt idx="8">
                  <c:v>1.9310864490621331</c:v>
                </c:pt>
                <c:pt idx="9">
                  <c:v>1.9375536624059109</c:v>
                </c:pt>
                <c:pt idx="10">
                  <c:v>1.9291792327331736</c:v>
                </c:pt>
                <c:pt idx="11">
                  <c:v>1.9227810762566562</c:v>
                </c:pt>
                <c:pt idx="12">
                  <c:v>1.9059472198022225</c:v>
                </c:pt>
                <c:pt idx="13">
                  <c:v>1.8856323486475601</c:v>
                </c:pt>
                <c:pt idx="14">
                  <c:v>1.8687130106993113</c:v>
                </c:pt>
                <c:pt idx="15">
                  <c:v>1.8581962078570953</c:v>
                </c:pt>
                <c:pt idx="16">
                  <c:v>1.8698716399798967</c:v>
                </c:pt>
                <c:pt idx="17">
                  <c:v>1.8536930329160797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DCF-4ECE-B5CA-23E86617AA76}"/>
            </c:ext>
          </c:extLst>
        </c:ser>
        <c:ser>
          <c:idx val="12"/>
          <c:order val="12"/>
          <c:tx>
            <c:strRef>
              <c:f>'INDC CO2'!$B$84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CO2'!$F$84:$W$84</c:f>
              <c:numCache>
                <c:formatCode>#,##0.00</c:formatCode>
                <c:ptCount val="18"/>
                <c:pt idx="0">
                  <c:v>9.9878336938660492</c:v>
                </c:pt>
                <c:pt idx="1">
                  <c:v>11.086185999783364</c:v>
                </c:pt>
                <c:pt idx="2">
                  <c:v>11.57703619717293</c:v>
                </c:pt>
                <c:pt idx="3">
                  <c:v>12.012623784683646</c:v>
                </c:pt>
                <c:pt idx="4">
                  <c:v>11.98961258331672</c:v>
                </c:pt>
                <c:pt idx="5">
                  <c:v>11.6770428475503</c:v>
                </c:pt>
                <c:pt idx="6">
                  <c:v>11.134809835293026</c:v>
                </c:pt>
                <c:pt idx="7">
                  <c:v>10.432841964474269</c:v>
                </c:pt>
                <c:pt idx="8">
                  <c:v>9.623901288080015</c:v>
                </c:pt>
                <c:pt idx="9">
                  <c:v>8.8110529974076499</c:v>
                </c:pt>
                <c:pt idx="10">
                  <c:v>8.0273859372892176</c:v>
                </c:pt>
                <c:pt idx="11">
                  <c:v>7.32845205399021</c:v>
                </c:pt>
                <c:pt idx="12">
                  <c:v>6.7042641048982494</c:v>
                </c:pt>
                <c:pt idx="13">
                  <c:v>6.131011169703787</c:v>
                </c:pt>
                <c:pt idx="14">
                  <c:v>5.5735129514507298</c:v>
                </c:pt>
                <c:pt idx="15">
                  <c:v>4.9807622077557294</c:v>
                </c:pt>
                <c:pt idx="16">
                  <c:v>4.2864502756716671</c:v>
                </c:pt>
                <c:pt idx="17">
                  <c:v>3.7149203255992664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DCF-4ECE-B5CA-23E86617AA76}"/>
            </c:ext>
          </c:extLst>
        </c:ser>
        <c:ser>
          <c:idx val="13"/>
          <c:order val="13"/>
          <c:tx>
            <c:strRef>
              <c:f>'INDC CO2'!$B$85</c:f>
              <c:strCache>
                <c:ptCount val="1"/>
                <c:pt idx="0">
                  <c:v>Taiwan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CO2'!$F$85:$W$85</c:f>
              <c:numCache>
                <c:formatCode>#,##0.00</c:formatCode>
                <c:ptCount val="18"/>
                <c:pt idx="0">
                  <c:v>0.29985321489430006</c:v>
                </c:pt>
                <c:pt idx="1">
                  <c:v>0.35029359285050421</c:v>
                </c:pt>
                <c:pt idx="2">
                  <c:v>0.38074227974732033</c:v>
                </c:pt>
                <c:pt idx="3">
                  <c:v>0.40476971344388701</c:v>
                </c:pt>
                <c:pt idx="4">
                  <c:v>0.41734277283416665</c:v>
                </c:pt>
                <c:pt idx="5">
                  <c:v>0.419233379367209</c:v>
                </c:pt>
                <c:pt idx="6">
                  <c:v>0.41579991941430799</c:v>
                </c:pt>
                <c:pt idx="7">
                  <c:v>0.40510762159022101</c:v>
                </c:pt>
                <c:pt idx="8">
                  <c:v>0.392003085626559</c:v>
                </c:pt>
                <c:pt idx="9">
                  <c:v>0.37738676569581897</c:v>
                </c:pt>
                <c:pt idx="10">
                  <c:v>0.37488496760898699</c:v>
                </c:pt>
                <c:pt idx="11">
                  <c:v>0.36709456946237168</c:v>
                </c:pt>
                <c:pt idx="12">
                  <c:v>0.35826830335355986</c:v>
                </c:pt>
                <c:pt idx="13">
                  <c:v>0.34443962675409689</c:v>
                </c:pt>
                <c:pt idx="14">
                  <c:v>0.32847365746995361</c:v>
                </c:pt>
                <c:pt idx="15">
                  <c:v>0.31005319071851961</c:v>
                </c:pt>
                <c:pt idx="16">
                  <c:v>0.29145623425800604</c:v>
                </c:pt>
                <c:pt idx="17">
                  <c:v>0.27232000820416297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DCF-4ECE-B5CA-23E86617AA76}"/>
            </c:ext>
          </c:extLst>
        </c:ser>
        <c:ser>
          <c:idx val="14"/>
          <c:order val="14"/>
          <c:tx>
            <c:strRef>
              <c:f>'INDC CO2'!$B$86</c:f>
              <c:strCache>
                <c:ptCount val="1"/>
                <c:pt idx="0">
                  <c:v>Central Asia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CO2'!$F$86:$W$86</c:f>
              <c:numCache>
                <c:formatCode>#,##0.00</c:formatCode>
                <c:ptCount val="18"/>
                <c:pt idx="0">
                  <c:v>0.57109231680513095</c:v>
                </c:pt>
                <c:pt idx="1">
                  <c:v>0.63407988529483028</c:v>
                </c:pt>
                <c:pt idx="2">
                  <c:v>0.65619857596933939</c:v>
                </c:pt>
                <c:pt idx="3">
                  <c:v>0.6336699537171373</c:v>
                </c:pt>
                <c:pt idx="4">
                  <c:v>0.61035003005116428</c:v>
                </c:pt>
                <c:pt idx="5">
                  <c:v>0.58986639067396329</c:v>
                </c:pt>
                <c:pt idx="6">
                  <c:v>0.56301083847579625</c:v>
                </c:pt>
                <c:pt idx="7">
                  <c:v>0.53439545996686666</c:v>
                </c:pt>
                <c:pt idx="8">
                  <c:v>0.49664417612993328</c:v>
                </c:pt>
                <c:pt idx="9">
                  <c:v>0.45776375974549</c:v>
                </c:pt>
                <c:pt idx="10">
                  <c:v>0.42049972974203331</c:v>
                </c:pt>
                <c:pt idx="11">
                  <c:v>0.38717494930546298</c:v>
                </c:pt>
                <c:pt idx="12">
                  <c:v>0.35496461418219999</c:v>
                </c:pt>
                <c:pt idx="13">
                  <c:v>0.32545196018023331</c:v>
                </c:pt>
                <c:pt idx="14">
                  <c:v>0.29879746789386996</c:v>
                </c:pt>
                <c:pt idx="15">
                  <c:v>0.27444884414167325</c:v>
                </c:pt>
                <c:pt idx="16">
                  <c:v>0.25314968431308932</c:v>
                </c:pt>
                <c:pt idx="17">
                  <c:v>0.23083304118974293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DCF-4ECE-B5CA-23E86617AA76}"/>
            </c:ext>
          </c:extLst>
        </c:ser>
        <c:ser>
          <c:idx val="15"/>
          <c:order val="15"/>
          <c:tx>
            <c:strRef>
              <c:f>'INDC CO2'!$B$87</c:f>
              <c:strCache>
                <c:ptCount val="1"/>
                <c:pt idx="0">
                  <c:v>South Asia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CO2'!$F$87:$W$87</c:f>
              <c:numCache>
                <c:formatCode>#,##0.00</c:formatCode>
                <c:ptCount val="18"/>
                <c:pt idx="0">
                  <c:v>0.18563284762181317</c:v>
                </c:pt>
                <c:pt idx="1">
                  <c:v>0.26316286678661427</c:v>
                </c:pt>
                <c:pt idx="2">
                  <c:v>0.34786129326514098</c:v>
                </c:pt>
                <c:pt idx="3">
                  <c:v>0.4459632964177967</c:v>
                </c:pt>
                <c:pt idx="4">
                  <c:v>0.53142454692066299</c:v>
                </c:pt>
                <c:pt idx="5">
                  <c:v>0.62247880678536294</c:v>
                </c:pt>
                <c:pt idx="6">
                  <c:v>0.72366454059936669</c:v>
                </c:pt>
                <c:pt idx="7">
                  <c:v>0.83287062562124292</c:v>
                </c:pt>
                <c:pt idx="8">
                  <c:v>0.95730425825608201</c:v>
                </c:pt>
                <c:pt idx="9">
                  <c:v>1.0880635911194132</c:v>
                </c:pt>
                <c:pt idx="10">
                  <c:v>1.2259922494780986</c:v>
                </c:pt>
                <c:pt idx="11">
                  <c:v>1.3543922215881052</c:v>
                </c:pt>
                <c:pt idx="12">
                  <c:v>1.48991165874452</c:v>
                </c:pt>
                <c:pt idx="13">
                  <c:v>1.6126524803328388</c:v>
                </c:pt>
                <c:pt idx="14">
                  <c:v>1.734146113324075</c:v>
                </c:pt>
                <c:pt idx="15">
                  <c:v>1.8461156306164586</c:v>
                </c:pt>
                <c:pt idx="16">
                  <c:v>1.9574288249608436</c:v>
                </c:pt>
                <c:pt idx="17">
                  <c:v>2.060498825575483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DCF-4ECE-B5CA-23E86617AA76}"/>
            </c:ext>
          </c:extLst>
        </c:ser>
        <c:ser>
          <c:idx val="16"/>
          <c:order val="16"/>
          <c:tx>
            <c:strRef>
              <c:f>'INDC CO2'!$B$88</c:f>
              <c:strCache>
                <c:ptCount val="1"/>
                <c:pt idx="0">
                  <c:v>Southeast Asia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CO2'!$F$88:$W$88</c:f>
              <c:numCache>
                <c:formatCode>#,##0.00</c:formatCode>
                <c:ptCount val="18"/>
                <c:pt idx="0">
                  <c:v>1.2946196393484164</c:v>
                </c:pt>
                <c:pt idx="1">
                  <c:v>1.5654975227357693</c:v>
                </c:pt>
                <c:pt idx="2">
                  <c:v>1.797544123572274</c:v>
                </c:pt>
                <c:pt idx="3">
                  <c:v>2.1036981681320333</c:v>
                </c:pt>
                <c:pt idx="4">
                  <c:v>2.3743759236421367</c:v>
                </c:pt>
                <c:pt idx="5">
                  <c:v>2.6445108834387061</c:v>
                </c:pt>
                <c:pt idx="6">
                  <c:v>2.9235062128489067</c:v>
                </c:pt>
                <c:pt idx="7">
                  <c:v>3.1999803486491096</c:v>
                </c:pt>
                <c:pt idx="8">
                  <c:v>3.4965645080109664</c:v>
                </c:pt>
                <c:pt idx="9">
                  <c:v>3.778999925331437</c:v>
                </c:pt>
                <c:pt idx="10">
                  <c:v>4.0531123241202005</c:v>
                </c:pt>
                <c:pt idx="11">
                  <c:v>4.2781156411879229</c:v>
                </c:pt>
                <c:pt idx="12">
                  <c:v>4.502620616635423</c:v>
                </c:pt>
                <c:pt idx="13">
                  <c:v>4.6801926163427963</c:v>
                </c:pt>
                <c:pt idx="14">
                  <c:v>4.838173622288453</c:v>
                </c:pt>
                <c:pt idx="15">
                  <c:v>4.9482043462211802</c:v>
                </c:pt>
                <c:pt idx="16">
                  <c:v>5.0039129225268333</c:v>
                </c:pt>
                <c:pt idx="17">
                  <c:v>5.0408977829360335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DCF-4ECE-B5CA-23E86617AA76}"/>
            </c:ext>
          </c:extLst>
        </c:ser>
        <c:ser>
          <c:idx val="17"/>
          <c:order val="17"/>
          <c:tx>
            <c:strRef>
              <c:f>'INDC CO2'!$B$89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CO2'!$F$89:$W$89</c:f>
              <c:numCache>
                <c:formatCode>#,##0.00</c:formatCode>
                <c:ptCount val="18"/>
                <c:pt idx="0">
                  <c:v>0.67004931137633128</c:v>
                </c:pt>
                <c:pt idx="1">
                  <c:v>0.88543322332519991</c:v>
                </c:pt>
                <c:pt idx="2">
                  <c:v>1.1074030494792062</c:v>
                </c:pt>
                <c:pt idx="3">
                  <c:v>1.3531856291033704</c:v>
                </c:pt>
                <c:pt idx="4">
                  <c:v>1.5861477216995483</c:v>
                </c:pt>
                <c:pt idx="5">
                  <c:v>1.8180452269289895</c:v>
                </c:pt>
                <c:pt idx="6">
                  <c:v>2.0351446960647479</c:v>
                </c:pt>
                <c:pt idx="7">
                  <c:v>2.2296896258907748</c:v>
                </c:pt>
                <c:pt idx="8">
                  <c:v>2.4200882799188408</c:v>
                </c:pt>
                <c:pt idx="9">
                  <c:v>2.5792582377969917</c:v>
                </c:pt>
                <c:pt idx="10">
                  <c:v>2.7107728003817888</c:v>
                </c:pt>
                <c:pt idx="11">
                  <c:v>2.7794427529461925</c:v>
                </c:pt>
                <c:pt idx="12">
                  <c:v>2.8305141393761248</c:v>
                </c:pt>
                <c:pt idx="13">
                  <c:v>2.8374590191863334</c:v>
                </c:pt>
                <c:pt idx="14">
                  <c:v>2.8286388564075802</c:v>
                </c:pt>
                <c:pt idx="15">
                  <c:v>2.7946389455761809</c:v>
                </c:pt>
                <c:pt idx="16">
                  <c:v>2.7525668597152659</c:v>
                </c:pt>
                <c:pt idx="17">
                  <c:v>2.6952187771260547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DCF-4ECE-B5CA-23E86617AA76}"/>
            </c:ext>
          </c:extLst>
        </c:ser>
        <c:ser>
          <c:idx val="18"/>
          <c:order val="18"/>
          <c:tx>
            <c:strRef>
              <c:f>'INDC CO2'!$B$90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CO2'!$F$90:$W$90</c:f>
              <c:numCache>
                <c:formatCode>#,##0.00</c:formatCode>
                <c:ptCount val="18"/>
                <c:pt idx="0">
                  <c:v>2.4302840174813749</c:v>
                </c:pt>
                <c:pt idx="1">
                  <c:v>2.9229217892256067</c:v>
                </c:pt>
                <c:pt idx="2">
                  <c:v>3.5345232082823266</c:v>
                </c:pt>
                <c:pt idx="3">
                  <c:v>4.1157204688533628</c:v>
                </c:pt>
                <c:pt idx="4">
                  <c:v>4.7686636450456668</c:v>
                </c:pt>
                <c:pt idx="5">
                  <c:v>5.4335873782556661</c:v>
                </c:pt>
                <c:pt idx="6">
                  <c:v>6.1103540151866298</c:v>
                </c:pt>
                <c:pt idx="7">
                  <c:v>6.7881429660256298</c:v>
                </c:pt>
                <c:pt idx="8">
                  <c:v>7.4630747036086627</c:v>
                </c:pt>
                <c:pt idx="9">
                  <c:v>8.0817876514047935</c:v>
                </c:pt>
                <c:pt idx="10">
                  <c:v>8.6328914750394059</c:v>
                </c:pt>
                <c:pt idx="11">
                  <c:v>9.1134690986660924</c:v>
                </c:pt>
                <c:pt idx="12">
                  <c:v>9.506146222128379</c:v>
                </c:pt>
                <c:pt idx="13">
                  <c:v>9.8259101285536019</c:v>
                </c:pt>
                <c:pt idx="14">
                  <c:v>10.074574519593064</c:v>
                </c:pt>
                <c:pt idx="15">
                  <c:v>10.348121292221789</c:v>
                </c:pt>
                <c:pt idx="16">
                  <c:v>10.655268270037269</c:v>
                </c:pt>
                <c:pt idx="17">
                  <c:v>10.840585213791043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DCF-4ECE-B5CA-23E86617AA76}"/>
            </c:ext>
          </c:extLst>
        </c:ser>
        <c:ser>
          <c:idx val="19"/>
          <c:order val="19"/>
          <c:tx>
            <c:strRef>
              <c:f>'INDC CO2'!$B$91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CO2'!$F$91:$W$91</c:f>
              <c:numCache>
                <c:formatCode>#,##0.00</c:formatCode>
                <c:ptCount val="18"/>
                <c:pt idx="0">
                  <c:v>0.27152229101036196</c:v>
                </c:pt>
                <c:pt idx="1">
                  <c:v>0.32575632668795296</c:v>
                </c:pt>
                <c:pt idx="2">
                  <c:v>0.394358802816</c:v>
                </c:pt>
                <c:pt idx="3">
                  <c:v>0.47858023234339631</c:v>
                </c:pt>
                <c:pt idx="4">
                  <c:v>0.57948524967519999</c:v>
                </c:pt>
                <c:pt idx="5">
                  <c:v>0.70146812912179668</c:v>
                </c:pt>
                <c:pt idx="6">
                  <c:v>0.85622097447470091</c:v>
                </c:pt>
                <c:pt idx="7">
                  <c:v>1.0308108385490629</c:v>
                </c:pt>
                <c:pt idx="8">
                  <c:v>1.2253696258399713</c:v>
                </c:pt>
                <c:pt idx="9">
                  <c:v>1.4004663932713006</c:v>
                </c:pt>
                <c:pt idx="10">
                  <c:v>1.5822767074084336</c:v>
                </c:pt>
                <c:pt idx="11">
                  <c:v>1.7667604690991823</c:v>
                </c:pt>
                <c:pt idx="12">
                  <c:v>1.9578646726784859</c:v>
                </c:pt>
                <c:pt idx="13">
                  <c:v>2.1334911373061622</c:v>
                </c:pt>
                <c:pt idx="14">
                  <c:v>2.3008502511013469</c:v>
                </c:pt>
                <c:pt idx="15">
                  <c:v>2.4611314690843429</c:v>
                </c:pt>
                <c:pt idx="16">
                  <c:v>2.6166990463363127</c:v>
                </c:pt>
                <c:pt idx="17">
                  <c:v>2.7921187244433376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EDCF-4ECE-B5CA-23E86617AA76}"/>
            </c:ext>
          </c:extLst>
        </c:ser>
        <c:ser>
          <c:idx val="20"/>
          <c:order val="20"/>
          <c:tx>
            <c:strRef>
              <c:f>'INDC CO2'!$B$92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CO2'!$F$92:$W$92</c:f>
              <c:numCache>
                <c:formatCode>#,##0.00</c:formatCode>
                <c:ptCount val="18"/>
                <c:pt idx="0">
                  <c:v>2.0063665499070122</c:v>
                </c:pt>
                <c:pt idx="1">
                  <c:v>2.1886160096482734</c:v>
                </c:pt>
                <c:pt idx="2">
                  <c:v>2.3650928268815576</c:v>
                </c:pt>
                <c:pt idx="3">
                  <c:v>2.5271167157099415</c:v>
                </c:pt>
                <c:pt idx="4">
                  <c:v>2.6443969575617587</c:v>
                </c:pt>
                <c:pt idx="5">
                  <c:v>2.7692211944932299</c:v>
                </c:pt>
                <c:pt idx="6">
                  <c:v>2.8574409818588333</c:v>
                </c:pt>
                <c:pt idx="7">
                  <c:v>2.9481780615356632</c:v>
                </c:pt>
                <c:pt idx="8">
                  <c:v>2.9803990563984999</c:v>
                </c:pt>
                <c:pt idx="9">
                  <c:v>3.0220216279153962</c:v>
                </c:pt>
                <c:pt idx="10">
                  <c:v>3.0289368387270663</c:v>
                </c:pt>
                <c:pt idx="11">
                  <c:v>3.058740609444663</c:v>
                </c:pt>
                <c:pt idx="12">
                  <c:v>3.0540639293119964</c:v>
                </c:pt>
                <c:pt idx="13">
                  <c:v>3.0578707325393331</c:v>
                </c:pt>
                <c:pt idx="14">
                  <c:v>3.033643088641</c:v>
                </c:pt>
                <c:pt idx="15">
                  <c:v>3.006047018630333</c:v>
                </c:pt>
                <c:pt idx="16">
                  <c:v>2.9647073363489964</c:v>
                </c:pt>
                <c:pt idx="17">
                  <c:v>2.9244561059156631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DCF-4ECE-B5CA-23E86617AA76}"/>
            </c:ext>
          </c:extLst>
        </c:ser>
        <c:ser>
          <c:idx val="21"/>
          <c:order val="21"/>
          <c:tx>
            <c:strRef>
              <c:f>'INDC CO2'!$B$93</c:f>
              <c:strCache>
                <c:ptCount val="1"/>
                <c:pt idx="0">
                  <c:v>Africa_Eastern</c:v>
                </c:pt>
              </c:strCache>
            </c:strRef>
          </c:tx>
          <c:spPr>
            <a:solidFill>
              <a:srgbClr val="E4D2F2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CO2'!$F$93:$W$93</c:f>
              <c:numCache>
                <c:formatCode>#,##0.00</c:formatCode>
                <c:ptCount val="18"/>
                <c:pt idx="0">
                  <c:v>9.5005763989884001E-2</c:v>
                </c:pt>
                <c:pt idx="1">
                  <c:v>0.11480051165696667</c:v>
                </c:pt>
                <c:pt idx="2">
                  <c:v>0.13225598975966665</c:v>
                </c:pt>
                <c:pt idx="3">
                  <c:v>0.14909176525796666</c:v>
                </c:pt>
                <c:pt idx="4">
                  <c:v>0.16175333317953297</c:v>
                </c:pt>
                <c:pt idx="5">
                  <c:v>0.17550766733793333</c:v>
                </c:pt>
                <c:pt idx="6">
                  <c:v>0.19261566361986701</c:v>
                </c:pt>
                <c:pt idx="7">
                  <c:v>0.21286655147119962</c:v>
                </c:pt>
                <c:pt idx="8">
                  <c:v>0.23863536100249963</c:v>
                </c:pt>
                <c:pt idx="9">
                  <c:v>0.26844777592097629</c:v>
                </c:pt>
                <c:pt idx="10">
                  <c:v>0.30232337188188629</c:v>
                </c:pt>
                <c:pt idx="11">
                  <c:v>0.33982021667403373</c:v>
                </c:pt>
                <c:pt idx="12">
                  <c:v>0.3784371456283</c:v>
                </c:pt>
                <c:pt idx="13">
                  <c:v>0.41634362186340002</c:v>
                </c:pt>
                <c:pt idx="14">
                  <c:v>0.45250606416803335</c:v>
                </c:pt>
                <c:pt idx="15">
                  <c:v>0.48853634834326665</c:v>
                </c:pt>
                <c:pt idx="16">
                  <c:v>0.52436871670772967</c:v>
                </c:pt>
                <c:pt idx="17">
                  <c:v>0.55349796871342971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DCF-4ECE-B5CA-23E86617AA76}"/>
            </c:ext>
          </c:extLst>
        </c:ser>
        <c:ser>
          <c:idx val="22"/>
          <c:order val="22"/>
          <c:tx>
            <c:strRef>
              <c:f>'INDC CO2'!$B$94</c:f>
              <c:strCache>
                <c:ptCount val="1"/>
                <c:pt idx="0">
                  <c:v>Africa_Northern</c:v>
                </c:pt>
              </c:strCache>
            </c:strRef>
          </c:tx>
          <c:spPr>
            <a:solidFill>
              <a:srgbClr val="CBA8E6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CO2'!$F$94:$W$94</c:f>
              <c:numCache>
                <c:formatCode>#,##0.00</c:formatCode>
                <c:ptCount val="18"/>
                <c:pt idx="0">
                  <c:v>0.5593784800238214</c:v>
                </c:pt>
                <c:pt idx="1">
                  <c:v>0.60934001550321537</c:v>
                </c:pt>
                <c:pt idx="2">
                  <c:v>0.659958543953995</c:v>
                </c:pt>
                <c:pt idx="3">
                  <c:v>0.69754041258654864</c:v>
                </c:pt>
                <c:pt idx="4">
                  <c:v>0.69628052536778995</c:v>
                </c:pt>
                <c:pt idx="5">
                  <c:v>0.68161101309266892</c:v>
                </c:pt>
                <c:pt idx="6">
                  <c:v>0.6664654348376714</c:v>
                </c:pt>
                <c:pt idx="7">
                  <c:v>0.65096496820620831</c:v>
                </c:pt>
                <c:pt idx="8">
                  <c:v>0.6437681449530247</c:v>
                </c:pt>
                <c:pt idx="9">
                  <c:v>0.63947214726250534</c:v>
                </c:pt>
                <c:pt idx="10">
                  <c:v>0.63717799621927362</c:v>
                </c:pt>
                <c:pt idx="11">
                  <c:v>0.63391235953722591</c:v>
                </c:pt>
                <c:pt idx="12">
                  <c:v>0.62609383412007302</c:v>
                </c:pt>
                <c:pt idx="13">
                  <c:v>0.61363178363580129</c:v>
                </c:pt>
                <c:pt idx="14">
                  <c:v>0.59767657860289136</c:v>
                </c:pt>
                <c:pt idx="15">
                  <c:v>0.58218944236885672</c:v>
                </c:pt>
                <c:pt idx="16">
                  <c:v>0.56753077848986933</c:v>
                </c:pt>
                <c:pt idx="17">
                  <c:v>0.54754032516888829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DCF-4ECE-B5CA-23E86617AA76}"/>
            </c:ext>
          </c:extLst>
        </c:ser>
        <c:ser>
          <c:idx val="23"/>
          <c:order val="23"/>
          <c:tx>
            <c:strRef>
              <c:f>'INDC CO2'!$B$95</c:f>
              <c:strCache>
                <c:ptCount val="1"/>
                <c:pt idx="0">
                  <c:v>Africa_Southern</c:v>
                </c:pt>
              </c:strCache>
            </c:strRef>
          </c:tx>
          <c:spPr>
            <a:solidFill>
              <a:srgbClr val="B380DA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CO2'!$F$95:$W$95</c:f>
              <c:numCache>
                <c:formatCode>#,##0.00</c:formatCode>
                <c:ptCount val="18"/>
                <c:pt idx="0">
                  <c:v>7.7795833454913935E-2</c:v>
                </c:pt>
                <c:pt idx="1">
                  <c:v>0.10016332102315147</c:v>
                </c:pt>
                <c:pt idx="2">
                  <c:v>0.10624921426203626</c:v>
                </c:pt>
                <c:pt idx="3">
                  <c:v>0.11087000496916739</c:v>
                </c:pt>
                <c:pt idx="4">
                  <c:v>0.11247047270232254</c:v>
                </c:pt>
                <c:pt idx="5">
                  <c:v>0.115437146355982</c:v>
                </c:pt>
                <c:pt idx="6">
                  <c:v>0.12164585918363963</c:v>
                </c:pt>
                <c:pt idx="7">
                  <c:v>0.13075738710869964</c:v>
                </c:pt>
                <c:pt idx="8">
                  <c:v>0.14375469971499963</c:v>
                </c:pt>
                <c:pt idx="9">
                  <c:v>0.15936890496556297</c:v>
                </c:pt>
                <c:pt idx="10">
                  <c:v>0.17747413188244668</c:v>
                </c:pt>
                <c:pt idx="11">
                  <c:v>0.19771722807114631</c:v>
                </c:pt>
                <c:pt idx="12">
                  <c:v>0.21858515694583297</c:v>
                </c:pt>
                <c:pt idx="13">
                  <c:v>0.23930018438039963</c:v>
                </c:pt>
                <c:pt idx="14">
                  <c:v>0.25928049348666632</c:v>
                </c:pt>
                <c:pt idx="15">
                  <c:v>0.27940183027936666</c:v>
                </c:pt>
                <c:pt idx="16">
                  <c:v>0.29956524875566631</c:v>
                </c:pt>
                <c:pt idx="17">
                  <c:v>0.31619270657993337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DCF-4ECE-B5CA-23E86617AA76}"/>
            </c:ext>
          </c:extLst>
        </c:ser>
        <c:ser>
          <c:idx val="24"/>
          <c:order val="24"/>
          <c:tx>
            <c:strRef>
              <c:f>'INDC CO2'!$B$96</c:f>
              <c:strCache>
                <c:ptCount val="1"/>
                <c:pt idx="0">
                  <c:v>Africa_Western</c:v>
                </c:pt>
              </c:strCache>
            </c:strRef>
          </c:tx>
          <c:spPr>
            <a:solidFill>
              <a:srgbClr val="9147C9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CO2'!$F$96:$W$96</c:f>
              <c:numCache>
                <c:formatCode>#,##0.00</c:formatCode>
                <c:ptCount val="18"/>
                <c:pt idx="0">
                  <c:v>0.15508501131726862</c:v>
                </c:pt>
                <c:pt idx="1">
                  <c:v>0.18920742236675472</c:v>
                </c:pt>
                <c:pt idx="2">
                  <c:v>0.22353749394267977</c:v>
                </c:pt>
                <c:pt idx="3">
                  <c:v>0.26067807438782997</c:v>
                </c:pt>
                <c:pt idx="4">
                  <c:v>0.28549645922376332</c:v>
                </c:pt>
                <c:pt idx="5">
                  <c:v>0.31046436381308296</c:v>
                </c:pt>
                <c:pt idx="6">
                  <c:v>0.34016302847523294</c:v>
                </c:pt>
                <c:pt idx="7">
                  <c:v>0.37489747287329334</c:v>
                </c:pt>
                <c:pt idx="8">
                  <c:v>0.41929317788864001</c:v>
                </c:pt>
                <c:pt idx="9">
                  <c:v>0.47040847623337334</c:v>
                </c:pt>
                <c:pt idx="10">
                  <c:v>0.52797624391149001</c:v>
                </c:pt>
                <c:pt idx="11">
                  <c:v>0.59088783847372039</c:v>
                </c:pt>
                <c:pt idx="12">
                  <c:v>0.65465612642394799</c:v>
                </c:pt>
                <c:pt idx="13">
                  <c:v>0.716199531622839</c:v>
                </c:pt>
                <c:pt idx="14">
                  <c:v>0.7736161011584537</c:v>
                </c:pt>
                <c:pt idx="15">
                  <c:v>0.82975329411415089</c:v>
                </c:pt>
                <c:pt idx="16">
                  <c:v>0.88425335748272593</c:v>
                </c:pt>
                <c:pt idx="17">
                  <c:v>0.92643043359283628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DCF-4ECE-B5CA-23E86617AA76}"/>
            </c:ext>
          </c:extLst>
        </c:ser>
        <c:ser>
          <c:idx val="25"/>
          <c:order val="25"/>
          <c:tx>
            <c:strRef>
              <c:f>'INDC CO2'!$B$97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rgbClr val="4D206E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CO2'!$F$97:$W$97</c:f>
              <c:numCache>
                <c:formatCode>#,##0.00</c:formatCode>
                <c:ptCount val="18"/>
                <c:pt idx="0">
                  <c:v>0.39485152371865195</c:v>
                </c:pt>
                <c:pt idx="1">
                  <c:v>0.41910852475414262</c:v>
                </c:pt>
                <c:pt idx="2">
                  <c:v>0.42482097193834095</c:v>
                </c:pt>
                <c:pt idx="3">
                  <c:v>0.42319535403486735</c:v>
                </c:pt>
                <c:pt idx="4">
                  <c:v>0.40173391212816767</c:v>
                </c:pt>
                <c:pt idx="5">
                  <c:v>0.37571300770358301</c:v>
                </c:pt>
                <c:pt idx="6">
                  <c:v>0.35133206765884334</c:v>
                </c:pt>
                <c:pt idx="7">
                  <c:v>0.32884431539607961</c:v>
                </c:pt>
                <c:pt idx="8">
                  <c:v>0.31243413556739963</c:v>
                </c:pt>
                <c:pt idx="9">
                  <c:v>0.29925504296871291</c:v>
                </c:pt>
                <c:pt idx="10">
                  <c:v>0.28790320581480333</c:v>
                </c:pt>
                <c:pt idx="11">
                  <c:v>0.27748695928598294</c:v>
                </c:pt>
                <c:pt idx="12">
                  <c:v>0.26658906502418667</c:v>
                </c:pt>
                <c:pt idx="13">
                  <c:v>0.25467286510471671</c:v>
                </c:pt>
                <c:pt idx="14">
                  <c:v>0.24196993440473333</c:v>
                </c:pt>
                <c:pt idx="15">
                  <c:v>0.22996606477067666</c:v>
                </c:pt>
                <c:pt idx="16">
                  <c:v>0.21871615057717295</c:v>
                </c:pt>
                <c:pt idx="17">
                  <c:v>0.20586422233967333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EDCF-4ECE-B5CA-23E86617AA76}"/>
            </c:ext>
          </c:extLst>
        </c:ser>
        <c:ser>
          <c:idx val="26"/>
          <c:order val="26"/>
          <c:tx>
            <c:strRef>
              <c:f>'INDC CO2'!$B$98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rgbClr val="DBFFD1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CO2'!$F$98:$W$98</c:f>
              <c:numCache>
                <c:formatCode>#,##0.00</c:formatCode>
                <c:ptCount val="18"/>
                <c:pt idx="0">
                  <c:v>0.23260353572427839</c:v>
                </c:pt>
                <c:pt idx="1">
                  <c:v>0.25618635133380302</c:v>
                </c:pt>
                <c:pt idx="2">
                  <c:v>0.24225003605888693</c:v>
                </c:pt>
                <c:pt idx="3">
                  <c:v>0.21044270005724167</c:v>
                </c:pt>
                <c:pt idx="4">
                  <c:v>0.18714584901426298</c:v>
                </c:pt>
                <c:pt idx="5">
                  <c:v>0.16694271532143332</c:v>
                </c:pt>
                <c:pt idx="6">
                  <c:v>0.14664707879836666</c:v>
                </c:pt>
                <c:pt idx="7">
                  <c:v>0.13044037334903666</c:v>
                </c:pt>
                <c:pt idx="8">
                  <c:v>0.1144868128272363</c:v>
                </c:pt>
                <c:pt idx="9">
                  <c:v>0.10208196446864166</c:v>
                </c:pt>
                <c:pt idx="10">
                  <c:v>9.1200799547509662E-2</c:v>
                </c:pt>
                <c:pt idx="11">
                  <c:v>8.2917285551611139E-2</c:v>
                </c:pt>
                <c:pt idx="12">
                  <c:v>7.5254628580732702E-2</c:v>
                </c:pt>
                <c:pt idx="13">
                  <c:v>6.8478249233667535E-2</c:v>
                </c:pt>
                <c:pt idx="14">
                  <c:v>6.1933556558261292E-2</c:v>
                </c:pt>
                <c:pt idx="15">
                  <c:v>5.5474008398670761E-2</c:v>
                </c:pt>
                <c:pt idx="16">
                  <c:v>4.8737163290792168E-2</c:v>
                </c:pt>
                <c:pt idx="17">
                  <c:v>4.3008017959796634E-2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DCF-4ECE-B5CA-23E86617AA76}"/>
            </c:ext>
          </c:extLst>
        </c:ser>
        <c:ser>
          <c:idx val="27"/>
          <c:order val="27"/>
          <c:tx>
            <c:strRef>
              <c:f>'INDC CO2'!$B$99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A7FF8F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CO2'!$F$99:$W$99</c:f>
              <c:numCache>
                <c:formatCode>#,##0.00</c:formatCode>
                <c:ptCount val="18"/>
                <c:pt idx="0">
                  <c:v>0.55992922489405739</c:v>
                </c:pt>
                <c:pt idx="1">
                  <c:v>0.65415865259676798</c:v>
                </c:pt>
                <c:pt idx="2">
                  <c:v>0.63709209278584467</c:v>
                </c:pt>
                <c:pt idx="3">
                  <c:v>0.58688459802076498</c:v>
                </c:pt>
                <c:pt idx="4">
                  <c:v>0.54071272047443575</c:v>
                </c:pt>
                <c:pt idx="5">
                  <c:v>0.50365321319213996</c:v>
                </c:pt>
                <c:pt idx="6">
                  <c:v>0.46439641649806901</c:v>
                </c:pt>
                <c:pt idx="7">
                  <c:v>0.43291787902043632</c:v>
                </c:pt>
                <c:pt idx="8">
                  <c:v>0.39877311626125966</c:v>
                </c:pt>
                <c:pt idx="9">
                  <c:v>0.37379919281594265</c:v>
                </c:pt>
                <c:pt idx="10">
                  <c:v>0.35076879793343924</c:v>
                </c:pt>
                <c:pt idx="11">
                  <c:v>0.33552283003947547</c:v>
                </c:pt>
                <c:pt idx="12">
                  <c:v>0.32194024674738703</c:v>
                </c:pt>
                <c:pt idx="13">
                  <c:v>0.30982742664483831</c:v>
                </c:pt>
                <c:pt idx="14">
                  <c:v>0.29630884336771629</c:v>
                </c:pt>
                <c:pt idx="15">
                  <c:v>0.28070348738380629</c:v>
                </c:pt>
                <c:pt idx="16">
                  <c:v>0.26123719031307224</c:v>
                </c:pt>
                <c:pt idx="17">
                  <c:v>0.24468927986574243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EDCF-4ECE-B5CA-23E86617AA76}"/>
            </c:ext>
          </c:extLst>
        </c:ser>
        <c:ser>
          <c:idx val="28"/>
          <c:order val="28"/>
          <c:tx>
            <c:strRef>
              <c:f>'INDC CO2'!$B$100</c:f>
              <c:strCache>
                <c:ptCount val="1"/>
                <c:pt idx="0">
                  <c:v>Central America and Caribbean</c:v>
                </c:pt>
              </c:strCache>
            </c:strRef>
          </c:tx>
          <c:spPr>
            <a:solidFill>
              <a:srgbClr val="47FF15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CO2'!$F$100:$W$100</c:f>
              <c:numCache>
                <c:formatCode>#,##0.00</c:formatCode>
                <c:ptCount val="18"/>
                <c:pt idx="0">
                  <c:v>0.2130975616193336</c:v>
                </c:pt>
                <c:pt idx="1">
                  <c:v>0.23652669424032699</c:v>
                </c:pt>
                <c:pt idx="2">
                  <c:v>0.25171667851720092</c:v>
                </c:pt>
                <c:pt idx="3">
                  <c:v>0.28409164304555101</c:v>
                </c:pt>
                <c:pt idx="4">
                  <c:v>0.29628332231715726</c:v>
                </c:pt>
                <c:pt idx="5">
                  <c:v>0.31294723467548569</c:v>
                </c:pt>
                <c:pt idx="6">
                  <c:v>0.32875046288397497</c:v>
                </c:pt>
                <c:pt idx="7">
                  <c:v>0.35011424770688226</c:v>
                </c:pt>
                <c:pt idx="8">
                  <c:v>0.36798678327248563</c:v>
                </c:pt>
                <c:pt idx="9">
                  <c:v>0.39305918870245132</c:v>
                </c:pt>
                <c:pt idx="10">
                  <c:v>0.42116252307519497</c:v>
                </c:pt>
                <c:pt idx="11">
                  <c:v>0.45995475051503631</c:v>
                </c:pt>
                <c:pt idx="12">
                  <c:v>0.50230175615843309</c:v>
                </c:pt>
                <c:pt idx="13">
                  <c:v>0.54995098143472299</c:v>
                </c:pt>
                <c:pt idx="14">
                  <c:v>0.59759274160824338</c:v>
                </c:pt>
                <c:pt idx="15">
                  <c:v>0.64162373551283325</c:v>
                </c:pt>
                <c:pt idx="16">
                  <c:v>0.67434773736729658</c:v>
                </c:pt>
                <c:pt idx="17">
                  <c:v>0.71085140713711292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EDCF-4ECE-B5CA-23E86617AA76}"/>
            </c:ext>
          </c:extLst>
        </c:ser>
        <c:ser>
          <c:idx val="29"/>
          <c:order val="29"/>
          <c:tx>
            <c:strRef>
              <c:f>'INDC CO2'!$B$101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rgbClr val="2BC8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CO2'!$F$101:$W$101</c:f>
              <c:numCache>
                <c:formatCode>#,##0.00</c:formatCode>
                <c:ptCount val="18"/>
                <c:pt idx="0">
                  <c:v>0.10757557096873877</c:v>
                </c:pt>
                <c:pt idx="1">
                  <c:v>0.12433217645765032</c:v>
                </c:pt>
                <c:pt idx="2">
                  <c:v>0.11542803797441217</c:v>
                </c:pt>
                <c:pt idx="3">
                  <c:v>7.1204518393759658E-2</c:v>
                </c:pt>
                <c:pt idx="4">
                  <c:v>5.3780888512647264E-2</c:v>
                </c:pt>
                <c:pt idx="5">
                  <c:v>4.1249562794391965E-2</c:v>
                </c:pt>
                <c:pt idx="6">
                  <c:v>3.1372486655983328E-2</c:v>
                </c:pt>
                <c:pt idx="7">
                  <c:v>2.4186833619259229E-2</c:v>
                </c:pt>
                <c:pt idx="8">
                  <c:v>1.8387885409226628E-2</c:v>
                </c:pt>
                <c:pt idx="9">
                  <c:v>1.4202259479482067E-2</c:v>
                </c:pt>
                <c:pt idx="10">
                  <c:v>1.0992905342772979E-2</c:v>
                </c:pt>
                <c:pt idx="11">
                  <c:v>8.6596522977848041E-3</c:v>
                </c:pt>
                <c:pt idx="12">
                  <c:v>6.8069042639253329E-3</c:v>
                </c:pt>
                <c:pt idx="13">
                  <c:v>5.3572810924206937E-3</c:v>
                </c:pt>
                <c:pt idx="14">
                  <c:v>4.1772779176707329E-3</c:v>
                </c:pt>
                <c:pt idx="15">
                  <c:v>3.2141222805474822E-3</c:v>
                </c:pt>
                <c:pt idx="16">
                  <c:v>2.4183853758818086E-3</c:v>
                </c:pt>
                <c:pt idx="17">
                  <c:v>1.8260936404249184E-3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EDCF-4ECE-B5CA-23E86617AA76}"/>
            </c:ext>
          </c:extLst>
        </c:ser>
        <c:ser>
          <c:idx val="30"/>
          <c:order val="30"/>
          <c:tx>
            <c:strRef>
              <c:f>'INDC CO2'!$B$102</c:f>
              <c:strCache>
                <c:ptCount val="1"/>
                <c:pt idx="0">
                  <c:v>South America_Northern</c:v>
                </c:pt>
              </c:strCache>
            </c:strRef>
          </c:tx>
          <c:spPr>
            <a:solidFill>
              <a:srgbClr val="1A7A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CO2'!$F$102:$W$102</c:f>
              <c:numCache>
                <c:formatCode>#,##0.00</c:formatCode>
                <c:ptCount val="18"/>
                <c:pt idx="0">
                  <c:v>0.23503941632954747</c:v>
                </c:pt>
                <c:pt idx="1">
                  <c:v>0.24800186388836762</c:v>
                </c:pt>
                <c:pt idx="2">
                  <c:v>0.25472416372975143</c:v>
                </c:pt>
                <c:pt idx="3">
                  <c:v>0.26373134686715777</c:v>
                </c:pt>
                <c:pt idx="4">
                  <c:v>0.26974188924631592</c:v>
                </c:pt>
                <c:pt idx="5">
                  <c:v>0.27862818413234636</c:v>
                </c:pt>
                <c:pt idx="6">
                  <c:v>0.2859607868975565</c:v>
                </c:pt>
                <c:pt idx="7">
                  <c:v>0.29779158624709967</c:v>
                </c:pt>
                <c:pt idx="8">
                  <c:v>0.30619225067713296</c:v>
                </c:pt>
                <c:pt idx="9">
                  <c:v>0.31986604807523666</c:v>
                </c:pt>
                <c:pt idx="10">
                  <c:v>0.33372928820051295</c:v>
                </c:pt>
                <c:pt idx="11">
                  <c:v>0.3534643397755437</c:v>
                </c:pt>
                <c:pt idx="12">
                  <c:v>0.37359702017768898</c:v>
                </c:pt>
                <c:pt idx="13">
                  <c:v>0.39585193697157534</c:v>
                </c:pt>
                <c:pt idx="14">
                  <c:v>0.41647965696910466</c:v>
                </c:pt>
                <c:pt idx="15">
                  <c:v>0.43294491679472363</c:v>
                </c:pt>
                <c:pt idx="16">
                  <c:v>0.44043320578291101</c:v>
                </c:pt>
                <c:pt idx="17">
                  <c:v>0.44951767972676399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EDCF-4ECE-B5CA-23E86617AA76}"/>
            </c:ext>
          </c:extLst>
        </c:ser>
        <c:ser>
          <c:idx val="31"/>
          <c:order val="31"/>
          <c:tx>
            <c:strRef>
              <c:f>'INDC CO2'!$B$103</c:f>
              <c:strCache>
                <c:ptCount val="1"/>
                <c:pt idx="0">
                  <c:v>South America_Southern</c:v>
                </c:pt>
              </c:strCache>
            </c:strRef>
          </c:tx>
          <c:spPr>
            <a:solidFill>
              <a:srgbClr val="6E7A00"/>
            </a:solidFill>
            <a:ln>
              <a:noFill/>
            </a:ln>
            <a:effectLst/>
          </c:spPr>
          <c:cat>
            <c:numRef>
              <c:f>'INDC CO2'!$F$71:$W$71</c:f>
              <c:numCache>
                <c:formatCode>0</c:formatCode>
                <c:ptCount val="1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  <c:pt idx="10">
                  <c:v>2065</c:v>
                </c:pt>
                <c:pt idx="11">
                  <c:v>2070</c:v>
                </c:pt>
                <c:pt idx="12">
                  <c:v>2075</c:v>
                </c:pt>
                <c:pt idx="13">
                  <c:v>2080</c:v>
                </c:pt>
                <c:pt idx="14">
                  <c:v>2085</c:v>
                </c:pt>
                <c:pt idx="15">
                  <c:v>2090</c:v>
                </c:pt>
                <c:pt idx="16">
                  <c:v>2095</c:v>
                </c:pt>
                <c:pt idx="17">
                  <c:v>2100</c:v>
                </c:pt>
              </c:numCache>
            </c:numRef>
          </c:cat>
          <c:val>
            <c:numRef>
              <c:f>'INDC CO2'!$F$103:$W$103</c:f>
              <c:numCache>
                <c:formatCode>#,##0.00</c:formatCode>
                <c:ptCount val="18"/>
                <c:pt idx="0">
                  <c:v>0.26967738574810662</c:v>
                </c:pt>
                <c:pt idx="1">
                  <c:v>0.32189885754156089</c:v>
                </c:pt>
                <c:pt idx="2">
                  <c:v>0.33458182749756415</c:v>
                </c:pt>
                <c:pt idx="3">
                  <c:v>0.34011645680688096</c:v>
                </c:pt>
                <c:pt idx="4">
                  <c:v>0.33862788076914463</c:v>
                </c:pt>
                <c:pt idx="5">
                  <c:v>0.34037476608312062</c:v>
                </c:pt>
                <c:pt idx="6">
                  <c:v>0.33863522195338253</c:v>
                </c:pt>
                <c:pt idx="7">
                  <c:v>0.34053454827007695</c:v>
                </c:pt>
                <c:pt idx="8">
                  <c:v>0.33706550048364564</c:v>
                </c:pt>
                <c:pt idx="9">
                  <c:v>0.33839070885472966</c:v>
                </c:pt>
                <c:pt idx="10">
                  <c:v>0.34037646542149691</c:v>
                </c:pt>
                <c:pt idx="11">
                  <c:v>0.34858131257963493</c:v>
                </c:pt>
                <c:pt idx="12">
                  <c:v>0.35655820568990088</c:v>
                </c:pt>
                <c:pt idx="13">
                  <c:v>0.36542732008307249</c:v>
                </c:pt>
                <c:pt idx="14">
                  <c:v>0.37165956919974302</c:v>
                </c:pt>
                <c:pt idx="15">
                  <c:v>0.37364484028454364</c:v>
                </c:pt>
                <c:pt idx="16">
                  <c:v>0.36805440269436296</c:v>
                </c:pt>
                <c:pt idx="17">
                  <c:v>0.3639988540292573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EDCF-4ECE-B5CA-23E86617A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683280"/>
        <c:axId val="210683840"/>
      </c:areaChart>
      <c:catAx>
        <c:axId val="21068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83840"/>
        <c:crosses val="autoZero"/>
        <c:auto val="1"/>
        <c:lblAlgn val="ctr"/>
        <c:lblOffset val="100"/>
        <c:tickLblSkip val="1"/>
        <c:noMultiLvlLbl val="0"/>
      </c:catAx>
      <c:valAx>
        <c:axId val="2106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Gt</a:t>
                </a:r>
                <a:r>
                  <a:rPr lang="en-US" sz="1400" baseline="0"/>
                  <a:t> </a:t>
                </a:r>
                <a:r>
                  <a:rPr lang="en-US" sz="1400"/>
                  <a:t>CO</a:t>
                </a:r>
                <a:r>
                  <a:rPr lang="en-US" sz="1400" baseline="-25000"/>
                  <a:t>2</a:t>
                </a:r>
                <a:r>
                  <a:rPr lang="en-US" sz="1400"/>
                  <a:t>/yr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683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99779964958536"/>
          <c:y val="8.8846712823297438E-2"/>
          <c:w val="0.34130132306497329"/>
          <c:h val="0.84211218001226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Shadow Price of CO</a:t>
            </a:r>
            <a:r>
              <a:rPr lang="en-US" sz="2800" b="1" baseline="-25000" dirty="0"/>
              <a:t>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37837457817772"/>
          <c:y val="0.1032"/>
          <c:w val="0.41306735095613051"/>
          <c:h val="0.85261282339707534"/>
        </c:manualLayout>
      </c:layout>
      <c:scatterChart>
        <c:scatterStyle val="lineMarker"/>
        <c:varyColors val="0"/>
        <c:ser>
          <c:idx val="6"/>
          <c:order val="0"/>
          <c:tx>
            <c:strRef>
              <c:f>'Carbon Prices'!$C$115</c:f>
              <c:strCache>
                <c:ptCount val="1"/>
                <c:pt idx="0">
                  <c:v>EU-12</c:v>
                </c:pt>
              </c:strCache>
            </c:strRef>
          </c:tx>
          <c:spPr>
            <a:ln w="1905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Prices'!$H$115:$X$115</c:f>
              <c:numCache>
                <c:formatCode>"$"#,##0.00</c:formatCode>
                <c:ptCount val="17"/>
                <c:pt idx="0">
                  <c:v>80.285095631901811</c:v>
                </c:pt>
                <c:pt idx="1">
                  <c:v>98.777654289523625</c:v>
                </c:pt>
                <c:pt idx="2">
                  <c:v>99.682152311143639</c:v>
                </c:pt>
                <c:pt idx="3">
                  <c:v>101.00722169303999</c:v>
                </c:pt>
                <c:pt idx="4">
                  <c:v>95.9423922346691</c:v>
                </c:pt>
                <c:pt idx="5">
                  <c:v>91.46977757634545</c:v>
                </c:pt>
                <c:pt idx="6">
                  <c:v>96.738152789209067</c:v>
                </c:pt>
                <c:pt idx="7">
                  <c:v>112.28761058164909</c:v>
                </c:pt>
                <c:pt idx="8">
                  <c:v>130.14481891509271</c:v>
                </c:pt>
                <c:pt idx="9">
                  <c:v>152.38612421671635</c:v>
                </c:pt>
                <c:pt idx="10">
                  <c:v>166.01694984208362</c:v>
                </c:pt>
                <c:pt idx="11">
                  <c:v>171.62771327773635</c:v>
                </c:pt>
                <c:pt idx="12">
                  <c:v>173.83077030704726</c:v>
                </c:pt>
                <c:pt idx="13">
                  <c:v>180.17438832454908</c:v>
                </c:pt>
                <c:pt idx="14">
                  <c:v>185.68270489039091</c:v>
                </c:pt>
                <c:pt idx="15">
                  <c:v>194.20736284676184</c:v>
                </c:pt>
                <c:pt idx="16">
                  <c:v>208.51892096231998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0F-4F6A-9A27-07E1D73D99C1}"/>
            </c:ext>
          </c:extLst>
        </c:ser>
        <c:ser>
          <c:idx val="7"/>
          <c:order val="1"/>
          <c:tx>
            <c:strRef>
              <c:f>'Carbon Prices'!$C$116</c:f>
              <c:strCache>
                <c:ptCount val="1"/>
                <c:pt idx="0">
                  <c:v>EU-15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Prices'!$H$116:$X$116</c:f>
              <c:numCache>
                <c:formatCode>"$"#,##0.00</c:formatCode>
                <c:ptCount val="17"/>
                <c:pt idx="0">
                  <c:v>80.285095631901811</c:v>
                </c:pt>
                <c:pt idx="1">
                  <c:v>98.777654289523625</c:v>
                </c:pt>
                <c:pt idx="2">
                  <c:v>99.682152311143639</c:v>
                </c:pt>
                <c:pt idx="3">
                  <c:v>101.00722169303999</c:v>
                </c:pt>
                <c:pt idx="4">
                  <c:v>95.9423922346691</c:v>
                </c:pt>
                <c:pt idx="5">
                  <c:v>91.46977757634545</c:v>
                </c:pt>
                <c:pt idx="6">
                  <c:v>96.738152789209067</c:v>
                </c:pt>
                <c:pt idx="7">
                  <c:v>112.28761058164909</c:v>
                </c:pt>
                <c:pt idx="8">
                  <c:v>130.14481891509271</c:v>
                </c:pt>
                <c:pt idx="9">
                  <c:v>152.38612421671635</c:v>
                </c:pt>
                <c:pt idx="10">
                  <c:v>166.01694984208362</c:v>
                </c:pt>
                <c:pt idx="11">
                  <c:v>171.62771327773635</c:v>
                </c:pt>
                <c:pt idx="12">
                  <c:v>173.83077030704726</c:v>
                </c:pt>
                <c:pt idx="13">
                  <c:v>180.17438832454908</c:v>
                </c:pt>
                <c:pt idx="14">
                  <c:v>185.68270489039091</c:v>
                </c:pt>
                <c:pt idx="15">
                  <c:v>194.20736284676184</c:v>
                </c:pt>
                <c:pt idx="16">
                  <c:v>208.51892096231998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0F-4F6A-9A27-07E1D73D99C1}"/>
            </c:ext>
          </c:extLst>
        </c:ser>
        <c:ser>
          <c:idx val="8"/>
          <c:order val="2"/>
          <c:tx>
            <c:strRef>
              <c:f>'Carbon Prices'!$C$117</c:f>
              <c:strCache>
                <c:ptCount val="1"/>
                <c:pt idx="0">
                  <c:v>European Free Trade Association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Prices'!$H$117:$X$117</c:f>
              <c:numCache>
                <c:formatCode>"$"#,##0.00</c:formatCode>
                <c:ptCount val="17"/>
                <c:pt idx="0">
                  <c:v>21.844503412456909</c:v>
                </c:pt>
                <c:pt idx="1">
                  <c:v>10.969543517840727</c:v>
                </c:pt>
                <c:pt idx="2">
                  <c:v>0.89777606910960006</c:v>
                </c:pt>
                <c:pt idx="3">
                  <c:v>20.073340818506725</c:v>
                </c:pt>
                <c:pt idx="4">
                  <c:v>34.308063781706728</c:v>
                </c:pt>
                <c:pt idx="5">
                  <c:v>45.045169730454546</c:v>
                </c:pt>
                <c:pt idx="6">
                  <c:v>55.987663680038175</c:v>
                </c:pt>
                <c:pt idx="7">
                  <c:v>70.417844486956355</c:v>
                </c:pt>
                <c:pt idx="8">
                  <c:v>82.84671670555089</c:v>
                </c:pt>
                <c:pt idx="9">
                  <c:v>95.603598638890901</c:v>
                </c:pt>
                <c:pt idx="10">
                  <c:v>102.81981236329089</c:v>
                </c:pt>
                <c:pt idx="11">
                  <c:v>109.50491994682908</c:v>
                </c:pt>
                <c:pt idx="12">
                  <c:v>119.1587401130018</c:v>
                </c:pt>
                <c:pt idx="13">
                  <c:v>133.28652292262726</c:v>
                </c:pt>
                <c:pt idx="14">
                  <c:v>154.11154518195272</c:v>
                </c:pt>
                <c:pt idx="15">
                  <c:v>171.22915900790179</c:v>
                </c:pt>
                <c:pt idx="16">
                  <c:v>194.20107224949271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C0F-4F6A-9A27-07E1D73D99C1}"/>
            </c:ext>
          </c:extLst>
        </c:ser>
        <c:ser>
          <c:idx val="9"/>
          <c:order val="3"/>
          <c:tx>
            <c:strRef>
              <c:f>'Carbon Prices'!$C$118</c:f>
              <c:strCache>
                <c:ptCount val="1"/>
                <c:pt idx="0">
                  <c:v>Europe_Non_EU</c:v>
                </c:pt>
              </c:strCache>
            </c:strRef>
          </c:tx>
          <c:spPr>
            <a:ln w="1905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Prices'!$H$118:$X$118</c:f>
              <c:numCache>
                <c:formatCode>"$"#,##0.00</c:formatCode>
                <c:ptCount val="17"/>
                <c:pt idx="0">
                  <c:v>4.4367807203086367E-4</c:v>
                </c:pt>
                <c:pt idx="1">
                  <c:v>15.454559639351999</c:v>
                </c:pt>
                <c:pt idx="2">
                  <c:v>33.942984475911274</c:v>
                </c:pt>
                <c:pt idx="3">
                  <c:v>53.989500390349093</c:v>
                </c:pt>
                <c:pt idx="4">
                  <c:v>65.451417943009091</c:v>
                </c:pt>
                <c:pt idx="5">
                  <c:v>73.442723116636358</c:v>
                </c:pt>
                <c:pt idx="6">
                  <c:v>80.663879453176364</c:v>
                </c:pt>
                <c:pt idx="7">
                  <c:v>91.916859310827263</c:v>
                </c:pt>
                <c:pt idx="8">
                  <c:v>95.607193265901799</c:v>
                </c:pt>
                <c:pt idx="9">
                  <c:v>107.6770521117818</c:v>
                </c:pt>
                <c:pt idx="10">
                  <c:v>118.19582940245455</c:v>
                </c:pt>
                <c:pt idx="11">
                  <c:v>111.01017000764728</c:v>
                </c:pt>
                <c:pt idx="12">
                  <c:v>119.30162653668548</c:v>
                </c:pt>
                <c:pt idx="13">
                  <c:v>134.36625901102909</c:v>
                </c:pt>
                <c:pt idx="14">
                  <c:v>148.17591733018909</c:v>
                </c:pt>
                <c:pt idx="15">
                  <c:v>168.74257577310544</c:v>
                </c:pt>
                <c:pt idx="16">
                  <c:v>185.25359629096363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C0F-4F6A-9A27-07E1D73D99C1}"/>
            </c:ext>
          </c:extLst>
        </c:ser>
        <c:ser>
          <c:idx val="10"/>
          <c:order val="4"/>
          <c:tx>
            <c:strRef>
              <c:f>'Carbon Prices'!$C$119</c:f>
              <c:strCache>
                <c:ptCount val="1"/>
                <c:pt idx="0">
                  <c:v>Europe_Eastern</c:v>
                </c:pt>
              </c:strCache>
            </c:strRef>
          </c:tx>
          <c:spPr>
            <a:ln w="19050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Prices'!$H$119:$X$119</c:f>
              <c:numCache>
                <c:formatCode>"$"#,##0.00</c:formatCode>
                <c:ptCount val="17"/>
                <c:pt idx="0">
                  <c:v>4.394000165595054E-4</c:v>
                </c:pt>
                <c:pt idx="1">
                  <c:v>2.1692540555570727</c:v>
                </c:pt>
                <c:pt idx="2">
                  <c:v>27.868064827474907</c:v>
                </c:pt>
                <c:pt idx="3">
                  <c:v>36.274549420862172</c:v>
                </c:pt>
                <c:pt idx="4">
                  <c:v>39.343507164263457</c:v>
                </c:pt>
                <c:pt idx="5">
                  <c:v>42.797045064994364</c:v>
                </c:pt>
                <c:pt idx="6">
                  <c:v>46.281272093830907</c:v>
                </c:pt>
                <c:pt idx="7">
                  <c:v>54.199336742110908</c:v>
                </c:pt>
                <c:pt idx="8">
                  <c:v>60.799521262516357</c:v>
                </c:pt>
                <c:pt idx="9">
                  <c:v>72.760642641316366</c:v>
                </c:pt>
                <c:pt idx="10">
                  <c:v>84.340733556960004</c:v>
                </c:pt>
                <c:pt idx="11">
                  <c:v>88.803013662627251</c:v>
                </c:pt>
                <c:pt idx="12">
                  <c:v>100.23797151270546</c:v>
                </c:pt>
                <c:pt idx="13">
                  <c:v>113.74388384944363</c:v>
                </c:pt>
                <c:pt idx="14">
                  <c:v>127.02558132637637</c:v>
                </c:pt>
                <c:pt idx="15">
                  <c:v>158.70907312890543</c:v>
                </c:pt>
                <c:pt idx="16">
                  <c:v>177.72060606122724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C0F-4F6A-9A27-07E1D73D99C1}"/>
            </c:ext>
          </c:extLst>
        </c:ser>
        <c:ser>
          <c:idx val="29"/>
          <c:order val="5"/>
          <c:tx>
            <c:strRef>
              <c:f>'Carbon Prices'!$C$138</c:f>
              <c:strCache>
                <c:ptCount val="1"/>
                <c:pt idx="0">
                  <c:v>Colombia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Prices'!$H$138:$X$138</c:f>
              <c:numCache>
                <c:formatCode>"$"#,##0.00</c:formatCode>
                <c:ptCount val="17"/>
                <c:pt idx="0">
                  <c:v>4.340197585809273E-4</c:v>
                </c:pt>
                <c:pt idx="1">
                  <c:v>49.877247089869094</c:v>
                </c:pt>
                <c:pt idx="2">
                  <c:v>88.784141870819994</c:v>
                </c:pt>
                <c:pt idx="3">
                  <c:v>93.625655126138184</c:v>
                </c:pt>
                <c:pt idx="4">
                  <c:v>101.07102632248362</c:v>
                </c:pt>
                <c:pt idx="5">
                  <c:v>107.92013876339455</c:v>
                </c:pt>
                <c:pt idx="6">
                  <c:v>111.31077069143454</c:v>
                </c:pt>
                <c:pt idx="7">
                  <c:v>115.70699952577637</c:v>
                </c:pt>
                <c:pt idx="8">
                  <c:v>118.10641305555819</c:v>
                </c:pt>
                <c:pt idx="9">
                  <c:v>124.58662689947455</c:v>
                </c:pt>
                <c:pt idx="10">
                  <c:v>132.45796139661272</c:v>
                </c:pt>
                <c:pt idx="11">
                  <c:v>135.47834674252908</c:v>
                </c:pt>
                <c:pt idx="12">
                  <c:v>139.87367692011819</c:v>
                </c:pt>
                <c:pt idx="13">
                  <c:v>144.42357605917633</c:v>
                </c:pt>
                <c:pt idx="14">
                  <c:v>149.43673275426545</c:v>
                </c:pt>
                <c:pt idx="15">
                  <c:v>158.19099751095817</c:v>
                </c:pt>
                <c:pt idx="16">
                  <c:v>170.80094906522726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C0F-4F6A-9A27-07E1D73D99C1}"/>
            </c:ext>
          </c:extLst>
        </c:ser>
        <c:ser>
          <c:idx val="1"/>
          <c:order val="6"/>
          <c:tx>
            <c:strRef>
              <c:f>'Carbon Prices'!$C$110</c:f>
              <c:strCache>
                <c:ptCount val="1"/>
                <c:pt idx="0">
                  <c:v>Canada</c:v>
                </c:pt>
              </c:strCache>
            </c:strRef>
          </c:tx>
          <c:spPr>
            <a:ln w="19050" cap="rnd">
              <a:solidFill>
                <a:srgbClr val="FFB3B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B3B3"/>
              </a:solidFill>
              <a:ln w="9525">
                <a:solidFill>
                  <a:srgbClr val="FFB3B3"/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Prices'!$H$110:$X$110</c:f>
              <c:numCache>
                <c:formatCode>"$"#,##0.00</c:formatCode>
                <c:ptCount val="17"/>
                <c:pt idx="0">
                  <c:v>5.0575503386738188</c:v>
                </c:pt>
                <c:pt idx="1">
                  <c:v>31.962569657088547</c:v>
                </c:pt>
                <c:pt idx="2">
                  <c:v>71.548354681887261</c:v>
                </c:pt>
                <c:pt idx="3">
                  <c:v>73.062141981856371</c:v>
                </c:pt>
                <c:pt idx="4">
                  <c:v>68.561668964198176</c:v>
                </c:pt>
                <c:pt idx="5">
                  <c:v>68.00719774776546</c:v>
                </c:pt>
                <c:pt idx="6">
                  <c:v>71.288193551972711</c:v>
                </c:pt>
                <c:pt idx="7">
                  <c:v>82.680465206296361</c:v>
                </c:pt>
                <c:pt idx="8">
                  <c:v>92.935486740043629</c:v>
                </c:pt>
                <c:pt idx="9">
                  <c:v>107.26951127441998</c:v>
                </c:pt>
                <c:pt idx="10">
                  <c:v>114.58862119700726</c:v>
                </c:pt>
                <c:pt idx="11">
                  <c:v>116.26551469759637</c:v>
                </c:pt>
                <c:pt idx="12">
                  <c:v>121.00458108310363</c:v>
                </c:pt>
                <c:pt idx="13">
                  <c:v>128.69843087157815</c:v>
                </c:pt>
                <c:pt idx="14">
                  <c:v>138.54276626932912</c:v>
                </c:pt>
                <c:pt idx="15">
                  <c:v>157.43253121165637</c:v>
                </c:pt>
                <c:pt idx="16">
                  <c:v>170.41407733317817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C0F-4F6A-9A27-07E1D73D99C1}"/>
            </c:ext>
          </c:extLst>
        </c:ser>
        <c:ser>
          <c:idx val="5"/>
          <c:order val="7"/>
          <c:tx>
            <c:strRef>
              <c:f>'Carbon Prices'!$C$114</c:f>
              <c:strCache>
                <c:ptCount val="1"/>
                <c:pt idx="0">
                  <c:v>South Korea</c:v>
                </c:pt>
              </c:strCache>
            </c:strRef>
          </c:tx>
          <c:spPr>
            <a:ln w="19050" cap="rnd">
              <a:solidFill>
                <a:srgbClr val="CC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6600"/>
              </a:solidFill>
              <a:ln w="9525">
                <a:solidFill>
                  <a:srgbClr val="CC6600"/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Prices'!$H$114:$X$114</c:f>
              <c:numCache>
                <c:formatCode>"$"#,##0.00</c:formatCode>
                <c:ptCount val="17"/>
                <c:pt idx="0">
                  <c:v>100.62484324475453</c:v>
                </c:pt>
                <c:pt idx="1">
                  <c:v>90.933728823343642</c:v>
                </c:pt>
                <c:pt idx="2">
                  <c:v>89.273011144303638</c:v>
                </c:pt>
                <c:pt idx="3">
                  <c:v>79.08314222512908</c:v>
                </c:pt>
                <c:pt idx="4">
                  <c:v>64.472780739289092</c:v>
                </c:pt>
                <c:pt idx="5">
                  <c:v>55.884767481850901</c:v>
                </c:pt>
                <c:pt idx="6">
                  <c:v>53.880313594892726</c:v>
                </c:pt>
                <c:pt idx="7">
                  <c:v>56.801846698009086</c:v>
                </c:pt>
                <c:pt idx="8">
                  <c:v>60.093626383249102</c:v>
                </c:pt>
                <c:pt idx="9">
                  <c:v>66.319969694520012</c:v>
                </c:pt>
                <c:pt idx="10">
                  <c:v>71.95095290710907</c:v>
                </c:pt>
                <c:pt idx="11">
                  <c:v>75.615225816354538</c:v>
                </c:pt>
                <c:pt idx="12">
                  <c:v>86.42651588004</c:v>
                </c:pt>
                <c:pt idx="13">
                  <c:v>96.612790172203631</c:v>
                </c:pt>
                <c:pt idx="14">
                  <c:v>103.37068895271273</c:v>
                </c:pt>
                <c:pt idx="15">
                  <c:v>104.13769249116545</c:v>
                </c:pt>
                <c:pt idx="16">
                  <c:v>113.08067516593088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C0F-4F6A-9A27-07E1D73D99C1}"/>
            </c:ext>
          </c:extLst>
        </c:ser>
        <c:ser>
          <c:idx val="13"/>
          <c:order val="8"/>
          <c:tx>
            <c:strRef>
              <c:f>'Carbon Prices'!$C$122</c:f>
              <c:strCache>
                <c:ptCount val="1"/>
                <c:pt idx="0">
                  <c:v>Taiwan</c:v>
                </c:pt>
              </c:strCache>
            </c:strRef>
          </c:tx>
          <c:spPr>
            <a:ln w="19050" cap="rnd">
              <a:solidFill>
                <a:srgbClr val="FFFF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99"/>
              </a:solidFill>
              <a:ln w="9525">
                <a:solidFill>
                  <a:srgbClr val="FFFF99"/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Prices'!$H$122:$X$122</c:f>
              <c:numCache>
                <c:formatCode>"$"#,##0.00</c:formatCode>
                <c:ptCount val="17"/>
                <c:pt idx="0">
                  <c:v>4.3906436826236182E-4</c:v>
                </c:pt>
                <c:pt idx="1">
                  <c:v>4.3906436826236182E-4</c:v>
                </c:pt>
                <c:pt idx="2">
                  <c:v>4.3906436826236182E-4</c:v>
                </c:pt>
                <c:pt idx="3">
                  <c:v>6.3727344962901809</c:v>
                </c:pt>
                <c:pt idx="4">
                  <c:v>18.658181097149452</c:v>
                </c:pt>
                <c:pt idx="5">
                  <c:v>31.541953363974542</c:v>
                </c:pt>
                <c:pt idx="6">
                  <c:v>48.512636810852726</c:v>
                </c:pt>
                <c:pt idx="7">
                  <c:v>65.753366611925443</c:v>
                </c:pt>
                <c:pt idx="8">
                  <c:v>77.518131490254532</c:v>
                </c:pt>
                <c:pt idx="9">
                  <c:v>77.276842152147267</c:v>
                </c:pt>
                <c:pt idx="10">
                  <c:v>81.179259100865451</c:v>
                </c:pt>
                <c:pt idx="11">
                  <c:v>71.181702726774546</c:v>
                </c:pt>
                <c:pt idx="12">
                  <c:v>65.831100421036354</c:v>
                </c:pt>
                <c:pt idx="13">
                  <c:v>71.875915068256347</c:v>
                </c:pt>
                <c:pt idx="14">
                  <c:v>79.212998125898181</c:v>
                </c:pt>
                <c:pt idx="15">
                  <c:v>86.326315652110907</c:v>
                </c:pt>
                <c:pt idx="16">
                  <c:v>104.18846659769453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C0F-4F6A-9A27-07E1D73D99C1}"/>
            </c:ext>
          </c:extLst>
        </c:ser>
        <c:ser>
          <c:idx val="27"/>
          <c:order val="9"/>
          <c:tx>
            <c:strRef>
              <c:f>'Carbon Prices'!$C$136</c:f>
              <c:strCache>
                <c:ptCount val="1"/>
                <c:pt idx="0">
                  <c:v>Brazil</c:v>
                </c:pt>
              </c:strCache>
            </c:strRef>
          </c:tx>
          <c:spPr>
            <a:ln w="19050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Prices'!$H$136:$X$136</c:f>
              <c:numCache>
                <c:formatCode>"$"#,##0.00</c:formatCode>
                <c:ptCount val="17"/>
                <c:pt idx="0">
                  <c:v>4.4895947776664181E-4</c:v>
                </c:pt>
                <c:pt idx="1">
                  <c:v>31.35094387118237</c:v>
                </c:pt>
                <c:pt idx="2">
                  <c:v>70.96602510612</c:v>
                </c:pt>
                <c:pt idx="3">
                  <c:v>75.497052453370898</c:v>
                </c:pt>
                <c:pt idx="4">
                  <c:v>72.906225035258174</c:v>
                </c:pt>
                <c:pt idx="5">
                  <c:v>75.648026787829096</c:v>
                </c:pt>
                <c:pt idx="6">
                  <c:v>80.885398342723633</c:v>
                </c:pt>
                <c:pt idx="7">
                  <c:v>90.252996333152723</c:v>
                </c:pt>
                <c:pt idx="8">
                  <c:v>92.182412381258189</c:v>
                </c:pt>
                <c:pt idx="9">
                  <c:v>99.65024999642182</c:v>
                </c:pt>
                <c:pt idx="10">
                  <c:v>109.60287353287636</c:v>
                </c:pt>
                <c:pt idx="11">
                  <c:v>111.94297571697817</c:v>
                </c:pt>
                <c:pt idx="12">
                  <c:v>114.78138307046729</c:v>
                </c:pt>
                <c:pt idx="13">
                  <c:v>120.60018554437637</c:v>
                </c:pt>
                <c:pt idx="14">
                  <c:v>127.71305374221271</c:v>
                </c:pt>
                <c:pt idx="15">
                  <c:v>141.74737624955452</c:v>
                </c:pt>
                <c:pt idx="16">
                  <c:v>150.66115257985635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C0F-4F6A-9A27-07E1D73D99C1}"/>
            </c:ext>
          </c:extLst>
        </c:ser>
        <c:ser>
          <c:idx val="14"/>
          <c:order val="10"/>
          <c:tx>
            <c:strRef>
              <c:f>'Carbon Prices'!$C$123</c:f>
              <c:strCache>
                <c:ptCount val="1"/>
                <c:pt idx="0">
                  <c:v>Central Asia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Prices'!$H$123:$X$123</c:f>
              <c:numCache>
                <c:formatCode>"$"#,##0.00</c:formatCode>
                <c:ptCount val="17"/>
                <c:pt idx="0">
                  <c:v>4.4626979810572908E-4</c:v>
                </c:pt>
                <c:pt idx="1">
                  <c:v>13.507215389029636</c:v>
                </c:pt>
                <c:pt idx="2">
                  <c:v>40.397946065075992</c:v>
                </c:pt>
                <c:pt idx="3">
                  <c:v>55.64123150186181</c:v>
                </c:pt>
                <c:pt idx="4">
                  <c:v>64.099838186907277</c:v>
                </c:pt>
                <c:pt idx="5">
                  <c:v>72.464535241292722</c:v>
                </c:pt>
                <c:pt idx="6">
                  <c:v>81.691044121543641</c:v>
                </c:pt>
                <c:pt idx="7">
                  <c:v>93.692605054216358</c:v>
                </c:pt>
                <c:pt idx="8">
                  <c:v>100.60327548268907</c:v>
                </c:pt>
                <c:pt idx="9">
                  <c:v>109.95784295020363</c:v>
                </c:pt>
                <c:pt idx="10">
                  <c:v>118.66762419763637</c:v>
                </c:pt>
                <c:pt idx="11">
                  <c:v>120.29554090520182</c:v>
                </c:pt>
                <c:pt idx="12">
                  <c:v>125.3756475283691</c:v>
                </c:pt>
                <c:pt idx="13">
                  <c:v>131.99200787032362</c:v>
                </c:pt>
                <c:pt idx="14">
                  <c:v>138.01615341223089</c:v>
                </c:pt>
                <c:pt idx="15">
                  <c:v>149.19724072966363</c:v>
                </c:pt>
                <c:pt idx="16">
                  <c:v>161.25047442561817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5C0F-4F6A-9A27-07E1D73D99C1}"/>
            </c:ext>
          </c:extLst>
        </c:ser>
        <c:ser>
          <c:idx val="4"/>
          <c:order val="11"/>
          <c:tx>
            <c:strRef>
              <c:f>'Carbon Prices'!$C$113</c:f>
              <c:strCache>
                <c:ptCount val="1"/>
                <c:pt idx="0">
                  <c:v>Japan</c:v>
                </c:pt>
              </c:strCache>
            </c:strRef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Prices'!$H$113:$X$113</c:f>
              <c:numCache>
                <c:formatCode>"$"#,##0.00</c:formatCode>
                <c:ptCount val="17"/>
                <c:pt idx="0">
                  <c:v>41.367776432619273</c:v>
                </c:pt>
                <c:pt idx="1">
                  <c:v>77.091269532709077</c:v>
                </c:pt>
                <c:pt idx="2">
                  <c:v>91.596038850103639</c:v>
                </c:pt>
                <c:pt idx="3">
                  <c:v>77.144739609496355</c:v>
                </c:pt>
                <c:pt idx="4">
                  <c:v>63.40607517380181</c:v>
                </c:pt>
                <c:pt idx="5">
                  <c:v>59.317186948892726</c:v>
                </c:pt>
                <c:pt idx="6">
                  <c:v>63.110417102154543</c:v>
                </c:pt>
                <c:pt idx="7">
                  <c:v>72.41331180638727</c:v>
                </c:pt>
                <c:pt idx="8">
                  <c:v>73.799939175845466</c:v>
                </c:pt>
                <c:pt idx="9">
                  <c:v>92.972780995281809</c:v>
                </c:pt>
                <c:pt idx="10">
                  <c:v>103.68387083103818</c:v>
                </c:pt>
                <c:pt idx="11">
                  <c:v>95.447232363916342</c:v>
                </c:pt>
                <c:pt idx="12">
                  <c:v>108.86193104025273</c:v>
                </c:pt>
                <c:pt idx="13">
                  <c:v>119.31735302985817</c:v>
                </c:pt>
                <c:pt idx="14">
                  <c:v>130.77612528388363</c:v>
                </c:pt>
                <c:pt idx="15">
                  <c:v>150.9743344581818</c:v>
                </c:pt>
                <c:pt idx="16">
                  <c:v>159.7241059311109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5C0F-4F6A-9A27-07E1D73D99C1}"/>
            </c:ext>
          </c:extLst>
        </c:ser>
        <c:ser>
          <c:idx val="0"/>
          <c:order val="12"/>
          <c:tx>
            <c:strRef>
              <c:f>'Carbon Prices'!$C$109</c:f>
              <c:strCache>
                <c:ptCount val="1"/>
                <c:pt idx="0">
                  <c:v>USA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Prices'!$H$109:$X$109</c:f>
              <c:numCache>
                <c:formatCode>"$"#,##0.00</c:formatCode>
                <c:ptCount val="17"/>
                <c:pt idx="0">
                  <c:v>94.572390015136349</c:v>
                </c:pt>
                <c:pt idx="1">
                  <c:v>100.53722421136362</c:v>
                </c:pt>
                <c:pt idx="2">
                  <c:v>101.27861603236364</c:v>
                </c:pt>
                <c:pt idx="3">
                  <c:v>100.90881877861635</c:v>
                </c:pt>
                <c:pt idx="4">
                  <c:v>103.96425173788909</c:v>
                </c:pt>
                <c:pt idx="5">
                  <c:v>102.42035943670362</c:v>
                </c:pt>
                <c:pt idx="6">
                  <c:v>100.66708011213272</c:v>
                </c:pt>
                <c:pt idx="7">
                  <c:v>110.19508833292362</c:v>
                </c:pt>
                <c:pt idx="8">
                  <c:v>117.67640579937819</c:v>
                </c:pt>
                <c:pt idx="9">
                  <c:v>128.55419646276545</c:v>
                </c:pt>
                <c:pt idx="10">
                  <c:v>134.51363871847636</c:v>
                </c:pt>
                <c:pt idx="11">
                  <c:v>132.93559746068726</c:v>
                </c:pt>
                <c:pt idx="12">
                  <c:v>138.28485178129634</c:v>
                </c:pt>
                <c:pt idx="13">
                  <c:v>143.02122219654547</c:v>
                </c:pt>
                <c:pt idx="14">
                  <c:v>147.60077700844366</c:v>
                </c:pt>
                <c:pt idx="15">
                  <c:v>154.22747190305452</c:v>
                </c:pt>
                <c:pt idx="16">
                  <c:v>165.63052743841089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5C0F-4F6A-9A27-07E1D73D99C1}"/>
            </c:ext>
          </c:extLst>
        </c:ser>
        <c:ser>
          <c:idx val="3"/>
          <c:order val="13"/>
          <c:tx>
            <c:strRef>
              <c:f>'Carbon Prices'!$C$112</c:f>
              <c:strCache>
                <c:ptCount val="1"/>
                <c:pt idx="0">
                  <c:v>Australia_NZ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Prices'!$H$112:$X$112</c:f>
              <c:numCache>
                <c:formatCode>"$"#,##0.00</c:formatCode>
                <c:ptCount val="17"/>
                <c:pt idx="0">
                  <c:v>4.0703534293840908</c:v>
                </c:pt>
                <c:pt idx="1">
                  <c:v>57.918877041649097</c:v>
                </c:pt>
                <c:pt idx="2">
                  <c:v>95.945986861680012</c:v>
                </c:pt>
                <c:pt idx="3">
                  <c:v>97.609849839354538</c:v>
                </c:pt>
                <c:pt idx="4">
                  <c:v>95.246831908058169</c:v>
                </c:pt>
                <c:pt idx="5">
                  <c:v>95.079681752050917</c:v>
                </c:pt>
                <c:pt idx="6">
                  <c:v>98.712501674950914</c:v>
                </c:pt>
                <c:pt idx="7">
                  <c:v>106.55462982762543</c:v>
                </c:pt>
                <c:pt idx="8">
                  <c:v>115.33765160040547</c:v>
                </c:pt>
                <c:pt idx="9">
                  <c:v>126.91729318767271</c:v>
                </c:pt>
                <c:pt idx="10">
                  <c:v>133.94344100887091</c:v>
                </c:pt>
                <c:pt idx="11">
                  <c:v>133.89940682798726</c:v>
                </c:pt>
                <c:pt idx="12">
                  <c:v>135.53316480444545</c:v>
                </c:pt>
                <c:pt idx="13">
                  <c:v>141.00598442855451</c:v>
                </c:pt>
                <c:pt idx="14">
                  <c:v>147.60751693408909</c:v>
                </c:pt>
                <c:pt idx="15">
                  <c:v>156.22383787923818</c:v>
                </c:pt>
                <c:pt idx="16">
                  <c:v>169.1128223552291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5C0F-4F6A-9A27-07E1D73D99C1}"/>
            </c:ext>
          </c:extLst>
        </c:ser>
        <c:ser>
          <c:idx val="12"/>
          <c:order val="14"/>
          <c:tx>
            <c:strRef>
              <c:f>'Carbon Prices'!$C$121</c:f>
              <c:strCache>
                <c:ptCount val="1"/>
                <c:pt idx="0">
                  <c:v>China</c:v>
                </c:pt>
              </c:strCache>
            </c:strRef>
          </c:tx>
          <c:spPr>
            <a:ln w="190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Prices'!$H$121:$X$121</c:f>
              <c:numCache>
                <c:formatCode>"$"#,##0.00</c:formatCode>
                <c:ptCount val="17"/>
                <c:pt idx="0">
                  <c:v>4.4341251896043275E-4</c:v>
                </c:pt>
                <c:pt idx="1">
                  <c:v>6.4988609715354535</c:v>
                </c:pt>
                <c:pt idx="2">
                  <c:v>12.03216019510309</c:v>
                </c:pt>
                <c:pt idx="3">
                  <c:v>21.952387155621821</c:v>
                </c:pt>
                <c:pt idx="4">
                  <c:v>34.182296769162548</c:v>
                </c:pt>
                <c:pt idx="5">
                  <c:v>48.41962583694545</c:v>
                </c:pt>
                <c:pt idx="6">
                  <c:v>63.260043451483646</c:v>
                </c:pt>
                <c:pt idx="7">
                  <c:v>79.204460886747256</c:v>
                </c:pt>
                <c:pt idx="8">
                  <c:v>92.547267022865441</c:v>
                </c:pt>
                <c:pt idx="9">
                  <c:v>103.66095508384363</c:v>
                </c:pt>
                <c:pt idx="10">
                  <c:v>110.59678790139273</c:v>
                </c:pt>
                <c:pt idx="11">
                  <c:v>109.37326673255455</c:v>
                </c:pt>
                <c:pt idx="12">
                  <c:v>109.76957436050726</c:v>
                </c:pt>
                <c:pt idx="13">
                  <c:v>115.97884319347635</c:v>
                </c:pt>
                <c:pt idx="14">
                  <c:v>121.18431243364911</c:v>
                </c:pt>
                <c:pt idx="15">
                  <c:v>131.80778323601456</c:v>
                </c:pt>
                <c:pt idx="16">
                  <c:v>143.71049192588725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5C0F-4F6A-9A27-07E1D73D99C1}"/>
            </c:ext>
          </c:extLst>
        </c:ser>
        <c:ser>
          <c:idx val="26"/>
          <c:order val="15"/>
          <c:tx>
            <c:strRef>
              <c:f>'Carbon Prices'!$C$135</c:f>
              <c:strCache>
                <c:ptCount val="1"/>
                <c:pt idx="0">
                  <c:v>Argentina</c:v>
                </c:pt>
              </c:strCache>
            </c:strRef>
          </c:tx>
          <c:spPr>
            <a:ln w="19050" cap="rnd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Prices'!$H$135:$X$135</c:f>
              <c:numCache>
                <c:formatCode>"$"#,##0.00</c:formatCode>
                <c:ptCount val="17"/>
                <c:pt idx="0">
                  <c:v>4.471015049303782E-4</c:v>
                </c:pt>
                <c:pt idx="1">
                  <c:v>56.303990856998183</c:v>
                </c:pt>
                <c:pt idx="2">
                  <c:v>88.186085801880012</c:v>
                </c:pt>
                <c:pt idx="3">
                  <c:v>88.838061275983634</c:v>
                </c:pt>
                <c:pt idx="4">
                  <c:v>85.560210770410919</c:v>
                </c:pt>
                <c:pt idx="5">
                  <c:v>84.81971760616365</c:v>
                </c:pt>
                <c:pt idx="6">
                  <c:v>89.630676531889094</c:v>
                </c:pt>
                <c:pt idx="7">
                  <c:v>101.73468433437273</c:v>
                </c:pt>
                <c:pt idx="8">
                  <c:v>106.31783377328181</c:v>
                </c:pt>
                <c:pt idx="9">
                  <c:v>119.02079630145819</c:v>
                </c:pt>
                <c:pt idx="10">
                  <c:v>127.56342739288365</c:v>
                </c:pt>
                <c:pt idx="11">
                  <c:v>130.56943423075637</c:v>
                </c:pt>
                <c:pt idx="12">
                  <c:v>133.70799293965635</c:v>
                </c:pt>
                <c:pt idx="13">
                  <c:v>138.12399222255817</c:v>
                </c:pt>
                <c:pt idx="14">
                  <c:v>145.04814250232181</c:v>
                </c:pt>
                <c:pt idx="15">
                  <c:v>155.54175740391818</c:v>
                </c:pt>
                <c:pt idx="16">
                  <c:v>168.14137440553088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5C0F-4F6A-9A27-07E1D73D99C1}"/>
            </c:ext>
          </c:extLst>
        </c:ser>
        <c:ser>
          <c:idx val="11"/>
          <c:order val="16"/>
          <c:tx>
            <c:strRef>
              <c:f>'Carbon Prices'!$C$120</c:f>
              <c:strCache>
                <c:ptCount val="1"/>
                <c:pt idx="0">
                  <c:v>Russia</c:v>
                </c:pt>
              </c:strCache>
            </c:strRef>
          </c:tx>
          <c:spPr>
            <a:ln w="19050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Prices'!$H$120:$X$120</c:f>
              <c:numCache>
                <c:formatCode>"$"#,##0.00</c:formatCode>
                <c:ptCount val="17"/>
                <c:pt idx="0">
                  <c:v>4.4843106759603815E-4</c:v>
                </c:pt>
                <c:pt idx="1">
                  <c:v>4.4843106759603815E-4</c:v>
                </c:pt>
                <c:pt idx="2">
                  <c:v>1.6237469402327998</c:v>
                </c:pt>
                <c:pt idx="3">
                  <c:v>2.1094529419468362</c:v>
                </c:pt>
                <c:pt idx="4">
                  <c:v>2.1611391850799455</c:v>
                </c:pt>
                <c:pt idx="5">
                  <c:v>4.957664640608181</c:v>
                </c:pt>
                <c:pt idx="6">
                  <c:v>8.265710013072546</c:v>
                </c:pt>
                <c:pt idx="7">
                  <c:v>13.134452567998364</c:v>
                </c:pt>
                <c:pt idx="8">
                  <c:v>15.393585778679453</c:v>
                </c:pt>
                <c:pt idx="9">
                  <c:v>18.222602169102544</c:v>
                </c:pt>
                <c:pt idx="10">
                  <c:v>22.11648187866982</c:v>
                </c:pt>
                <c:pt idx="11">
                  <c:v>25.881673941246547</c:v>
                </c:pt>
                <c:pt idx="12">
                  <c:v>29.85611822869582</c:v>
                </c:pt>
                <c:pt idx="13">
                  <c:v>33.973448939828721</c:v>
                </c:pt>
                <c:pt idx="14">
                  <c:v>38.131803331723638</c:v>
                </c:pt>
                <c:pt idx="15">
                  <c:v>44.713385657347636</c:v>
                </c:pt>
                <c:pt idx="16">
                  <c:v>56.789714831847277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5C0F-4F6A-9A27-07E1D73D99C1}"/>
            </c:ext>
          </c:extLst>
        </c:ser>
        <c:ser>
          <c:idx val="2"/>
          <c:order val="17"/>
          <c:tx>
            <c:strRef>
              <c:f>'Carbon Prices'!$C$111</c:f>
              <c:strCache>
                <c:ptCount val="1"/>
                <c:pt idx="0">
                  <c:v>Mexico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Prices'!$H$111:$X$111</c:f>
              <c:numCache>
                <c:formatCode>"$"#,##0.00</c:formatCode>
                <c:ptCount val="17"/>
                <c:pt idx="0">
                  <c:v>83.619561512896368</c:v>
                </c:pt>
                <c:pt idx="1">
                  <c:v>76.735401458629084</c:v>
                </c:pt>
                <c:pt idx="2">
                  <c:v>25.877944515722728</c:v>
                </c:pt>
                <c:pt idx="3">
                  <c:v>35.259202088793273</c:v>
                </c:pt>
                <c:pt idx="4">
                  <c:v>39.048028823966725</c:v>
                </c:pt>
                <c:pt idx="5">
                  <c:v>44.430668242939639</c:v>
                </c:pt>
                <c:pt idx="6">
                  <c:v>54.003878898392735</c:v>
                </c:pt>
                <c:pt idx="7">
                  <c:v>67.345337049381811</c:v>
                </c:pt>
                <c:pt idx="8">
                  <c:v>72.538674423392735</c:v>
                </c:pt>
                <c:pt idx="9">
                  <c:v>80.472914893221827</c:v>
                </c:pt>
                <c:pt idx="10">
                  <c:v>82.509720423278168</c:v>
                </c:pt>
                <c:pt idx="11">
                  <c:v>82.626995129509069</c:v>
                </c:pt>
                <c:pt idx="12">
                  <c:v>86.994466947763627</c:v>
                </c:pt>
                <c:pt idx="13">
                  <c:v>91.842720128727265</c:v>
                </c:pt>
                <c:pt idx="14">
                  <c:v>96.960121007132727</c:v>
                </c:pt>
                <c:pt idx="15">
                  <c:v>113.7663502682618</c:v>
                </c:pt>
                <c:pt idx="16">
                  <c:v>124.60819466154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5C0F-4F6A-9A27-07E1D73D99C1}"/>
            </c:ext>
          </c:extLst>
        </c:ser>
        <c:ser>
          <c:idx val="30"/>
          <c:order val="18"/>
          <c:tx>
            <c:strRef>
              <c:f>'Carbon Prices'!$C$139</c:f>
              <c:strCache>
                <c:ptCount val="1"/>
                <c:pt idx="0">
                  <c:v>South America_Northern</c:v>
                </c:pt>
              </c:strCache>
            </c:strRef>
          </c:tx>
          <c:spPr>
            <a:ln w="190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Prices'!$H$139:$X$139</c:f>
              <c:numCache>
                <c:formatCode>"$"#,##0.00</c:formatCode>
                <c:ptCount val="17"/>
                <c:pt idx="0">
                  <c:v>4.4021734487611092E-4</c:v>
                </c:pt>
                <c:pt idx="1">
                  <c:v>5.783440330689273</c:v>
                </c:pt>
                <c:pt idx="2">
                  <c:v>7.1615304609965449</c:v>
                </c:pt>
                <c:pt idx="3">
                  <c:v>9.3223056900916355</c:v>
                </c:pt>
                <c:pt idx="4">
                  <c:v>10.476315759106363</c:v>
                </c:pt>
                <c:pt idx="5">
                  <c:v>15.670327125681819</c:v>
                </c:pt>
                <c:pt idx="6">
                  <c:v>20.593393481309999</c:v>
                </c:pt>
                <c:pt idx="7">
                  <c:v>29.116433855525997</c:v>
                </c:pt>
                <c:pt idx="8">
                  <c:v>27.830321243860364</c:v>
                </c:pt>
                <c:pt idx="9">
                  <c:v>32.72728162082182</c:v>
                </c:pt>
                <c:pt idx="10">
                  <c:v>38.749360252197818</c:v>
                </c:pt>
                <c:pt idx="11">
                  <c:v>44.033641689584719</c:v>
                </c:pt>
                <c:pt idx="12">
                  <c:v>49.311991992403634</c:v>
                </c:pt>
                <c:pt idx="13">
                  <c:v>54.681915418325453</c:v>
                </c:pt>
                <c:pt idx="14">
                  <c:v>62.461586926685456</c:v>
                </c:pt>
                <c:pt idx="15">
                  <c:v>97.57480222599817</c:v>
                </c:pt>
                <c:pt idx="16">
                  <c:v>119.82913805053637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5C0F-4F6A-9A27-07E1D73D99C1}"/>
            </c:ext>
          </c:extLst>
        </c:ser>
        <c:ser>
          <c:idx val="17"/>
          <c:order val="19"/>
          <c:tx>
            <c:strRef>
              <c:f>'Carbon Prices'!$C$126</c:f>
              <c:strCache>
                <c:ptCount val="1"/>
                <c:pt idx="0">
                  <c:v>Indonesia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Prices'!$H$126:$X$126</c:f>
              <c:numCache>
                <c:formatCode>"$"#,##0.00</c:formatCode>
                <c:ptCount val="17"/>
                <c:pt idx="0">
                  <c:v>4.302611267126454E-4</c:v>
                </c:pt>
                <c:pt idx="1">
                  <c:v>1.6967672946756545</c:v>
                </c:pt>
                <c:pt idx="2">
                  <c:v>4.4903002232173089E-4</c:v>
                </c:pt>
                <c:pt idx="3">
                  <c:v>4.4903002232173089E-4</c:v>
                </c:pt>
                <c:pt idx="4">
                  <c:v>1.1588673087632182</c:v>
                </c:pt>
                <c:pt idx="5">
                  <c:v>4.8139244930094538</c:v>
                </c:pt>
                <c:pt idx="6">
                  <c:v>9.144776048590364</c:v>
                </c:pt>
                <c:pt idx="7">
                  <c:v>13.066918513030908</c:v>
                </c:pt>
                <c:pt idx="8">
                  <c:v>16.135112398192362</c:v>
                </c:pt>
                <c:pt idx="9">
                  <c:v>19.587482045144725</c:v>
                </c:pt>
                <c:pt idx="10">
                  <c:v>26.348975452664728</c:v>
                </c:pt>
                <c:pt idx="11">
                  <c:v>28.531183645312364</c:v>
                </c:pt>
                <c:pt idx="12">
                  <c:v>33.129700114693087</c:v>
                </c:pt>
                <c:pt idx="13">
                  <c:v>37.672365066891821</c:v>
                </c:pt>
                <c:pt idx="14">
                  <c:v>42.265219998730366</c:v>
                </c:pt>
                <c:pt idx="15">
                  <c:v>50.078995530856361</c:v>
                </c:pt>
                <c:pt idx="16">
                  <c:v>64.009523183258182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5C0F-4F6A-9A27-07E1D73D99C1}"/>
            </c:ext>
          </c:extLst>
        </c:ser>
        <c:ser>
          <c:idx val="22"/>
          <c:order val="20"/>
          <c:tx>
            <c:strRef>
              <c:f>'Carbon Prices'!$C$131</c:f>
              <c:strCache>
                <c:ptCount val="1"/>
                <c:pt idx="0">
                  <c:v>Africa_Northern</c:v>
                </c:pt>
              </c:strCache>
            </c:strRef>
          </c:tx>
          <c:spPr>
            <a:ln w="1905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Prices'!$H$131:$X$131</c:f>
              <c:numCache>
                <c:formatCode>"$"#,##0.00</c:formatCode>
                <c:ptCount val="17"/>
                <c:pt idx="0">
                  <c:v>4.2858737851069091E-4</c:v>
                </c:pt>
                <c:pt idx="1">
                  <c:v>4.2858737851069091E-4</c:v>
                </c:pt>
                <c:pt idx="2">
                  <c:v>4.4898149485708363E-4</c:v>
                </c:pt>
                <c:pt idx="3">
                  <c:v>13.572502802115274</c:v>
                </c:pt>
                <c:pt idx="4">
                  <c:v>25.040306556505637</c:v>
                </c:pt>
                <c:pt idx="5">
                  <c:v>35.235747147547094</c:v>
                </c:pt>
                <c:pt idx="6">
                  <c:v>44.625002765716907</c:v>
                </c:pt>
                <c:pt idx="7">
                  <c:v>55.099341479967272</c:v>
                </c:pt>
                <c:pt idx="8">
                  <c:v>55.145172974356363</c:v>
                </c:pt>
                <c:pt idx="9">
                  <c:v>61.541811740269083</c:v>
                </c:pt>
                <c:pt idx="10">
                  <c:v>72.548110319296356</c:v>
                </c:pt>
                <c:pt idx="11">
                  <c:v>83.7709851757309</c:v>
                </c:pt>
                <c:pt idx="12">
                  <c:v>96.481586286305443</c:v>
                </c:pt>
                <c:pt idx="13">
                  <c:v>109.95245100968727</c:v>
                </c:pt>
                <c:pt idx="14">
                  <c:v>121.53928185097634</c:v>
                </c:pt>
                <c:pt idx="15">
                  <c:v>144.3871804606909</c:v>
                </c:pt>
                <c:pt idx="16">
                  <c:v>161.43559771667998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5C0F-4F6A-9A27-07E1D73D99C1}"/>
            </c:ext>
          </c:extLst>
        </c:ser>
        <c:ser>
          <c:idx val="25"/>
          <c:order val="21"/>
          <c:tx>
            <c:strRef>
              <c:f>'Carbon Prices'!$C$134</c:f>
              <c:strCache>
                <c:ptCount val="1"/>
                <c:pt idx="0">
                  <c:v>South Africa</c:v>
                </c:pt>
              </c:strCache>
            </c:strRef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Prices'!$H$134:$X$134</c:f>
              <c:numCache>
                <c:formatCode>"$"#,##0.00</c:formatCode>
                <c:ptCount val="17"/>
                <c:pt idx="0">
                  <c:v>0.31065350755165633</c:v>
                </c:pt>
                <c:pt idx="1">
                  <c:v>2.3242543722674727</c:v>
                </c:pt>
                <c:pt idx="2">
                  <c:v>1.7852265721303637</c:v>
                </c:pt>
                <c:pt idx="3">
                  <c:v>7.7014434380350911</c:v>
                </c:pt>
                <c:pt idx="4">
                  <c:v>12.828010615318362</c:v>
                </c:pt>
                <c:pt idx="5">
                  <c:v>17.962530904863272</c:v>
                </c:pt>
                <c:pt idx="6">
                  <c:v>23.31097643439491</c:v>
                </c:pt>
                <c:pt idx="7">
                  <c:v>29.885863767211092</c:v>
                </c:pt>
                <c:pt idx="8">
                  <c:v>37.123240858137819</c:v>
                </c:pt>
                <c:pt idx="9">
                  <c:v>45.834190359349094</c:v>
                </c:pt>
                <c:pt idx="10">
                  <c:v>47.843586858447267</c:v>
                </c:pt>
                <c:pt idx="11">
                  <c:v>63.840126385369096</c:v>
                </c:pt>
                <c:pt idx="12">
                  <c:v>76.913784824045464</c:v>
                </c:pt>
                <c:pt idx="13">
                  <c:v>78.967215504027266</c:v>
                </c:pt>
                <c:pt idx="14">
                  <c:v>76.629359961807282</c:v>
                </c:pt>
                <c:pt idx="15">
                  <c:v>75.708686118638184</c:v>
                </c:pt>
                <c:pt idx="16">
                  <c:v>82.448611764092718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5C0F-4F6A-9A27-07E1D73D99C1}"/>
            </c:ext>
          </c:extLst>
        </c:ser>
        <c:ser>
          <c:idx val="31"/>
          <c:order val="22"/>
          <c:tx>
            <c:strRef>
              <c:f>'Carbon Prices'!$C$140</c:f>
              <c:strCache>
                <c:ptCount val="1"/>
                <c:pt idx="0">
                  <c:v>South America_Southern</c:v>
                </c:pt>
              </c:strCache>
            </c:strRef>
          </c:tx>
          <c:spPr>
            <a:ln w="19050" cap="rnd">
              <a:solidFill>
                <a:srgbClr val="6666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66633"/>
              </a:solidFill>
              <a:ln w="9525">
                <a:solidFill>
                  <a:srgbClr val="666633"/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Prices'!$H$140:$X$140</c:f>
              <c:numCache>
                <c:formatCode>"$"#,##0.00</c:formatCode>
                <c:ptCount val="17"/>
                <c:pt idx="0">
                  <c:v>4.2827734193100003E-4</c:v>
                </c:pt>
                <c:pt idx="1">
                  <c:v>20.774293085634</c:v>
                </c:pt>
                <c:pt idx="2">
                  <c:v>41.878258401005994</c:v>
                </c:pt>
                <c:pt idx="3">
                  <c:v>53.723947319918189</c:v>
                </c:pt>
                <c:pt idx="4">
                  <c:v>56.87508722335636</c:v>
                </c:pt>
                <c:pt idx="5">
                  <c:v>62.205020423781818</c:v>
                </c:pt>
                <c:pt idx="6">
                  <c:v>68.41518791350363</c:v>
                </c:pt>
                <c:pt idx="7">
                  <c:v>78.615391385334547</c:v>
                </c:pt>
                <c:pt idx="8">
                  <c:v>81.246658357320015</c:v>
                </c:pt>
                <c:pt idx="9">
                  <c:v>89.59652757528545</c:v>
                </c:pt>
                <c:pt idx="10">
                  <c:v>99.054889897739983</c:v>
                </c:pt>
                <c:pt idx="11">
                  <c:v>101.10876990609817</c:v>
                </c:pt>
                <c:pt idx="12">
                  <c:v>105.78043703515091</c:v>
                </c:pt>
                <c:pt idx="13">
                  <c:v>113.21008173832364</c:v>
                </c:pt>
                <c:pt idx="14">
                  <c:v>120.27936508365273</c:v>
                </c:pt>
                <c:pt idx="15">
                  <c:v>137.5812035439109</c:v>
                </c:pt>
                <c:pt idx="16">
                  <c:v>146.46083091760909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5C0F-4F6A-9A27-07E1D73D99C1}"/>
            </c:ext>
          </c:extLst>
        </c:ser>
        <c:ser>
          <c:idx val="28"/>
          <c:order val="23"/>
          <c:tx>
            <c:strRef>
              <c:f>'Carbon Prices'!$C$137</c:f>
              <c:strCache>
                <c:ptCount val="1"/>
                <c:pt idx="0">
                  <c:v>Central America and Caribbean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Prices'!$H$137:$X$137</c:f>
              <c:numCache>
                <c:formatCode>"$"#,##0.00</c:formatCode>
                <c:ptCount val="17"/>
                <c:pt idx="0">
                  <c:v>4.3341181728770721E-4</c:v>
                </c:pt>
                <c:pt idx="1">
                  <c:v>8.2762242970794535</c:v>
                </c:pt>
                <c:pt idx="2">
                  <c:v>4.4904619814328003E-4</c:v>
                </c:pt>
                <c:pt idx="3">
                  <c:v>10.866242924114726</c:v>
                </c:pt>
                <c:pt idx="4">
                  <c:v>18.010788772484723</c:v>
                </c:pt>
                <c:pt idx="5">
                  <c:v>24.610703695864359</c:v>
                </c:pt>
                <c:pt idx="6">
                  <c:v>29.208051911466544</c:v>
                </c:pt>
                <c:pt idx="7">
                  <c:v>35.839195157003452</c:v>
                </c:pt>
                <c:pt idx="8">
                  <c:v>36.013759231220725</c:v>
                </c:pt>
                <c:pt idx="9">
                  <c:v>38.335753481755091</c:v>
                </c:pt>
                <c:pt idx="10">
                  <c:v>41.809151696721273</c:v>
                </c:pt>
                <c:pt idx="11">
                  <c:v>44.283063871304186</c:v>
                </c:pt>
                <c:pt idx="12">
                  <c:v>46.956612643505451</c:v>
                </c:pt>
                <c:pt idx="13">
                  <c:v>49.157423030934545</c:v>
                </c:pt>
                <c:pt idx="14">
                  <c:v>51.148397066601817</c:v>
                </c:pt>
                <c:pt idx="15">
                  <c:v>58.076591301752728</c:v>
                </c:pt>
                <c:pt idx="16">
                  <c:v>68.326670223359997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5C0F-4F6A-9A27-07E1D73D99C1}"/>
            </c:ext>
          </c:extLst>
        </c:ser>
        <c:ser>
          <c:idx val="18"/>
          <c:order val="24"/>
          <c:tx>
            <c:strRef>
              <c:f>'Carbon Prices'!$C$127</c:f>
              <c:strCache>
                <c:ptCount val="1"/>
                <c:pt idx="0">
                  <c:v>India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Prices'!$H$127:$X$127</c:f>
              <c:numCache>
                <c:formatCode>"$"#,##0.00</c:formatCode>
                <c:ptCount val="17"/>
                <c:pt idx="0">
                  <c:v>10.131995424298907</c:v>
                </c:pt>
                <c:pt idx="1">
                  <c:v>13.685598754446</c:v>
                </c:pt>
                <c:pt idx="2">
                  <c:v>19.393462052230909</c:v>
                </c:pt>
                <c:pt idx="3">
                  <c:v>21.498745226845092</c:v>
                </c:pt>
                <c:pt idx="4">
                  <c:v>23.318165688416727</c:v>
                </c:pt>
                <c:pt idx="5">
                  <c:v>24.739211611504359</c:v>
                </c:pt>
                <c:pt idx="6">
                  <c:v>25.904454889928182</c:v>
                </c:pt>
                <c:pt idx="7">
                  <c:v>27.744903919513636</c:v>
                </c:pt>
                <c:pt idx="8">
                  <c:v>29.893861812310366</c:v>
                </c:pt>
                <c:pt idx="9">
                  <c:v>32.681899454809091</c:v>
                </c:pt>
                <c:pt idx="10">
                  <c:v>36.304789220591452</c:v>
                </c:pt>
                <c:pt idx="11">
                  <c:v>35.521699726264906</c:v>
                </c:pt>
                <c:pt idx="12">
                  <c:v>36.19187299961127</c:v>
                </c:pt>
                <c:pt idx="13">
                  <c:v>36.474949876720352</c:v>
                </c:pt>
                <c:pt idx="14">
                  <c:v>35.376117332323091</c:v>
                </c:pt>
                <c:pt idx="15">
                  <c:v>34.151562708219267</c:v>
                </c:pt>
                <c:pt idx="16">
                  <c:v>37.169386882390363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5C0F-4F6A-9A27-07E1D73D99C1}"/>
            </c:ext>
          </c:extLst>
        </c:ser>
        <c:ser>
          <c:idx val="20"/>
          <c:order val="25"/>
          <c:tx>
            <c:strRef>
              <c:f>'Carbon Prices'!$C$129</c:f>
              <c:strCache>
                <c:ptCount val="1"/>
                <c:pt idx="0">
                  <c:v>Middle East</c:v>
                </c:pt>
              </c:strCache>
            </c:strRef>
          </c:tx>
          <c:spPr>
            <a:ln w="19050" cap="rnd">
              <a:solidFill>
                <a:srgbClr val="FFCC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C99"/>
              </a:solidFill>
              <a:ln w="9525">
                <a:solidFill>
                  <a:srgbClr val="FFCC99"/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Prices'!$H$129:$X$129</c:f>
              <c:numCache>
                <c:formatCode>"$"#,##0.00</c:formatCode>
                <c:ptCount val="17"/>
                <c:pt idx="0">
                  <c:v>4.237341827175872E-4</c:v>
                </c:pt>
                <c:pt idx="1">
                  <c:v>4.237341827175872E-4</c:v>
                </c:pt>
                <c:pt idx="2">
                  <c:v>4.237341827175872E-4</c:v>
                </c:pt>
                <c:pt idx="3">
                  <c:v>3.4077288727606363</c:v>
                </c:pt>
                <c:pt idx="4">
                  <c:v>6.2801728507592722</c:v>
                </c:pt>
                <c:pt idx="5">
                  <c:v>12.25197163682018</c:v>
                </c:pt>
                <c:pt idx="6">
                  <c:v>17.733238634404909</c:v>
                </c:pt>
                <c:pt idx="7">
                  <c:v>28.328536547572359</c:v>
                </c:pt>
                <c:pt idx="8">
                  <c:v>31.107992018082545</c:v>
                </c:pt>
                <c:pt idx="9">
                  <c:v>37.123330723813091</c:v>
                </c:pt>
                <c:pt idx="10">
                  <c:v>44.042673189949639</c:v>
                </c:pt>
                <c:pt idx="11">
                  <c:v>51.163674231398183</c:v>
                </c:pt>
                <c:pt idx="12">
                  <c:v>57.359013884699998</c:v>
                </c:pt>
                <c:pt idx="13">
                  <c:v>64.547369249765453</c:v>
                </c:pt>
                <c:pt idx="14">
                  <c:v>71.248203326476357</c:v>
                </c:pt>
                <c:pt idx="15">
                  <c:v>80.189838016112716</c:v>
                </c:pt>
                <c:pt idx="16">
                  <c:v>96.862167421085445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5C0F-4F6A-9A27-07E1D73D99C1}"/>
            </c:ext>
          </c:extLst>
        </c:ser>
        <c:ser>
          <c:idx val="24"/>
          <c:order val="26"/>
          <c:tx>
            <c:strRef>
              <c:f>'Carbon Prices'!$C$133</c:f>
              <c:strCache>
                <c:ptCount val="1"/>
                <c:pt idx="0">
                  <c:v>Africa_Western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Prices'!$H$133:$X$133</c:f>
              <c:numCache>
                <c:formatCode>"$"#,##0.00</c:formatCode>
                <c:ptCount val="17"/>
                <c:pt idx="0">
                  <c:v>4.3872602399496E-4</c:v>
                </c:pt>
                <c:pt idx="1">
                  <c:v>8.0378106605809094</c:v>
                </c:pt>
                <c:pt idx="2">
                  <c:v>14.540625721828361</c:v>
                </c:pt>
                <c:pt idx="3">
                  <c:v>30.300818522782912</c:v>
                </c:pt>
                <c:pt idx="4">
                  <c:v>42.562315921181998</c:v>
                </c:pt>
                <c:pt idx="5">
                  <c:v>54.138228082925451</c:v>
                </c:pt>
                <c:pt idx="6">
                  <c:v>64.460648873127283</c:v>
                </c:pt>
                <c:pt idx="7">
                  <c:v>74.140979413505434</c:v>
                </c:pt>
                <c:pt idx="8">
                  <c:v>81.074116260796373</c:v>
                </c:pt>
                <c:pt idx="9">
                  <c:v>89.578105111854541</c:v>
                </c:pt>
                <c:pt idx="10">
                  <c:v>99.470967974252744</c:v>
                </c:pt>
                <c:pt idx="11">
                  <c:v>107.70311315761091</c:v>
                </c:pt>
                <c:pt idx="12">
                  <c:v>116.61554150278363</c:v>
                </c:pt>
                <c:pt idx="13">
                  <c:v>126.15433360460726</c:v>
                </c:pt>
                <c:pt idx="14">
                  <c:v>135.26716240563817</c:v>
                </c:pt>
                <c:pt idx="15">
                  <c:v>145.58553924045273</c:v>
                </c:pt>
                <c:pt idx="16">
                  <c:v>160.10738303614909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5C0F-4F6A-9A27-07E1D73D99C1}"/>
            </c:ext>
          </c:extLst>
        </c:ser>
        <c:ser>
          <c:idx val="16"/>
          <c:order val="27"/>
          <c:tx>
            <c:strRef>
              <c:f>'Carbon Prices'!$C$125</c:f>
              <c:strCache>
                <c:ptCount val="1"/>
                <c:pt idx="0">
                  <c:v>Southeast Asia</c:v>
                </c:pt>
              </c:strCache>
            </c:strRef>
          </c:tx>
          <c:spPr>
            <a:ln w="19050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Prices'!$H$125:$X$125</c:f>
              <c:numCache>
                <c:formatCode>"$"#,##0.00</c:formatCode>
                <c:ptCount val="17"/>
                <c:pt idx="0">
                  <c:v>4.4115015058544186E-4</c:v>
                </c:pt>
                <c:pt idx="1">
                  <c:v>4.5258151380850906</c:v>
                </c:pt>
                <c:pt idx="2">
                  <c:v>2.7131795349965451</c:v>
                </c:pt>
                <c:pt idx="3">
                  <c:v>4.7943787086376366</c:v>
                </c:pt>
                <c:pt idx="4">
                  <c:v>7.5309233192050904</c:v>
                </c:pt>
                <c:pt idx="5">
                  <c:v>10.413050323714366</c:v>
                </c:pt>
                <c:pt idx="6">
                  <c:v>13.630645894016727</c:v>
                </c:pt>
                <c:pt idx="7">
                  <c:v>17.297075579468725</c:v>
                </c:pt>
                <c:pt idx="8">
                  <c:v>20.025172816560541</c:v>
                </c:pt>
                <c:pt idx="9">
                  <c:v>23.000310794977093</c:v>
                </c:pt>
                <c:pt idx="10">
                  <c:v>27.757215517025998</c:v>
                </c:pt>
                <c:pt idx="11">
                  <c:v>29.550844529794361</c:v>
                </c:pt>
                <c:pt idx="12">
                  <c:v>32.771181003192545</c:v>
                </c:pt>
                <c:pt idx="13">
                  <c:v>36.309327437192728</c:v>
                </c:pt>
                <c:pt idx="14">
                  <c:v>39.500412633289635</c:v>
                </c:pt>
                <c:pt idx="15">
                  <c:v>43.728278125007996</c:v>
                </c:pt>
                <c:pt idx="16">
                  <c:v>55.177524617454537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5C0F-4F6A-9A27-07E1D73D99C1}"/>
            </c:ext>
          </c:extLst>
        </c:ser>
        <c:ser>
          <c:idx val="23"/>
          <c:order val="28"/>
          <c:tx>
            <c:strRef>
              <c:f>'Carbon Prices'!$C$132</c:f>
              <c:strCache>
                <c:ptCount val="1"/>
                <c:pt idx="0">
                  <c:v>Africa_Southern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Prices'!$H$132:$X$132</c:f>
              <c:numCache>
                <c:formatCode>"$"#,##0.00</c:formatCode>
                <c:ptCount val="17"/>
                <c:pt idx="0">
                  <c:v>4.467204744672217E-4</c:v>
                </c:pt>
                <c:pt idx="1">
                  <c:v>12.009109649395638</c:v>
                </c:pt>
                <c:pt idx="2">
                  <c:v>25.272204931546909</c:v>
                </c:pt>
                <c:pt idx="3">
                  <c:v>42.037500377589268</c:v>
                </c:pt>
                <c:pt idx="4">
                  <c:v>51.776558136758176</c:v>
                </c:pt>
                <c:pt idx="5">
                  <c:v>58.797314017439994</c:v>
                </c:pt>
                <c:pt idx="6">
                  <c:v>65.571837947874542</c:v>
                </c:pt>
                <c:pt idx="7">
                  <c:v>73.220305570336365</c:v>
                </c:pt>
                <c:pt idx="8">
                  <c:v>76.673394142690896</c:v>
                </c:pt>
                <c:pt idx="9">
                  <c:v>83.850516298347259</c:v>
                </c:pt>
                <c:pt idx="10">
                  <c:v>94.903095700140014</c:v>
                </c:pt>
                <c:pt idx="11">
                  <c:v>98.144550607227288</c:v>
                </c:pt>
                <c:pt idx="12">
                  <c:v>104.50479377465454</c:v>
                </c:pt>
                <c:pt idx="13">
                  <c:v>114.05751505614545</c:v>
                </c:pt>
                <c:pt idx="14">
                  <c:v>121.8960485818091</c:v>
                </c:pt>
                <c:pt idx="15">
                  <c:v>134.21573400494728</c:v>
                </c:pt>
                <c:pt idx="16">
                  <c:v>145.58643789720546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5C0F-4F6A-9A27-07E1D73D99C1}"/>
            </c:ext>
          </c:extLst>
        </c:ser>
        <c:ser>
          <c:idx val="21"/>
          <c:order val="29"/>
          <c:tx>
            <c:strRef>
              <c:f>'Carbon Prices'!$C$130</c:f>
              <c:strCache>
                <c:ptCount val="1"/>
                <c:pt idx="0">
                  <c:v>Africa_Eastern</c:v>
                </c:pt>
              </c:strCache>
            </c:strRef>
          </c:tx>
          <c:spPr>
            <a:ln w="19050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Prices'!$H$130:$X$130</c:f>
              <c:numCache>
                <c:formatCode>"$"#,##0.00</c:formatCode>
                <c:ptCount val="17"/>
                <c:pt idx="0">
                  <c:v>4.4415570809493816E-4</c:v>
                </c:pt>
                <c:pt idx="1">
                  <c:v>6.7480135562290915</c:v>
                </c:pt>
                <c:pt idx="2">
                  <c:v>13.491803425720361</c:v>
                </c:pt>
                <c:pt idx="3">
                  <c:v>25.82735014054418</c:v>
                </c:pt>
                <c:pt idx="4">
                  <c:v>35.169561077708728</c:v>
                </c:pt>
                <c:pt idx="5">
                  <c:v>43.854449533090907</c:v>
                </c:pt>
                <c:pt idx="6">
                  <c:v>51.474609467841816</c:v>
                </c:pt>
                <c:pt idx="7">
                  <c:v>59.833015924958183</c:v>
                </c:pt>
                <c:pt idx="8">
                  <c:v>64.498392456741826</c:v>
                </c:pt>
                <c:pt idx="9">
                  <c:v>72.651905174236347</c:v>
                </c:pt>
                <c:pt idx="10">
                  <c:v>81.915258981349098</c:v>
                </c:pt>
                <c:pt idx="11">
                  <c:v>89.428029434149096</c:v>
                </c:pt>
                <c:pt idx="12">
                  <c:v>97.476848639950902</c:v>
                </c:pt>
                <c:pt idx="13">
                  <c:v>105.66720628430726</c:v>
                </c:pt>
                <c:pt idx="14">
                  <c:v>111.64911495883635</c:v>
                </c:pt>
                <c:pt idx="15">
                  <c:v>115.29406674789817</c:v>
                </c:pt>
                <c:pt idx="16">
                  <c:v>131.90214219505089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5C0F-4F6A-9A27-07E1D73D99C1}"/>
            </c:ext>
          </c:extLst>
        </c:ser>
        <c:ser>
          <c:idx val="15"/>
          <c:order val="30"/>
          <c:tx>
            <c:strRef>
              <c:f>'Carbon Prices'!$C$124</c:f>
              <c:strCache>
                <c:ptCount val="1"/>
                <c:pt idx="0">
                  <c:v>South Asia</c:v>
                </c:pt>
              </c:strCache>
            </c:strRef>
          </c:tx>
          <c:spPr>
            <a:ln w="19050" cap="rnd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20000"/>
                    <a:lumOff val="8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Prices'!$H$124:$X$124</c:f>
              <c:numCache>
                <c:formatCode>"$"#,##0.00</c:formatCode>
                <c:ptCount val="17"/>
                <c:pt idx="0">
                  <c:v>4.3329004929771269E-4</c:v>
                </c:pt>
                <c:pt idx="1">
                  <c:v>4.3329004929771269E-4</c:v>
                </c:pt>
                <c:pt idx="2">
                  <c:v>4.3329004929771269E-4</c:v>
                </c:pt>
                <c:pt idx="3">
                  <c:v>7.624473487163999</c:v>
                </c:pt>
                <c:pt idx="4">
                  <c:v>13.742618525406545</c:v>
                </c:pt>
                <c:pt idx="5">
                  <c:v>19.71634942348582</c:v>
                </c:pt>
                <c:pt idx="6">
                  <c:v>25.27094681209309</c:v>
                </c:pt>
                <c:pt idx="7">
                  <c:v>29.849378303050365</c:v>
                </c:pt>
                <c:pt idx="8">
                  <c:v>29.808174890937821</c:v>
                </c:pt>
                <c:pt idx="9">
                  <c:v>29.748459149719089</c:v>
                </c:pt>
                <c:pt idx="10">
                  <c:v>32.695289440424723</c:v>
                </c:pt>
                <c:pt idx="11">
                  <c:v>33.558224587231088</c:v>
                </c:pt>
                <c:pt idx="12">
                  <c:v>35.559218645691267</c:v>
                </c:pt>
                <c:pt idx="13">
                  <c:v>36.967323911539637</c:v>
                </c:pt>
                <c:pt idx="14">
                  <c:v>38.052227276269633</c:v>
                </c:pt>
                <c:pt idx="15">
                  <c:v>37.897253919261814</c:v>
                </c:pt>
                <c:pt idx="16">
                  <c:v>40.681157740697998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5C0F-4F6A-9A27-07E1D73D99C1}"/>
            </c:ext>
          </c:extLst>
        </c:ser>
        <c:ser>
          <c:idx val="19"/>
          <c:order val="31"/>
          <c:tx>
            <c:strRef>
              <c:f>'Carbon Prices'!$C$128</c:f>
              <c:strCache>
                <c:ptCount val="1"/>
                <c:pt idx="0">
                  <c:v>Pakistan</c:v>
                </c:pt>
              </c:strCache>
            </c:strRef>
          </c:tx>
          <c:spPr>
            <a:ln w="190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xVal>
          <c:yVal>
            <c:numRef>
              <c:f>'Carbon Prices'!$H$128:$X$128</c:f>
              <c:numCache>
                <c:formatCode>"$"#,##0.00</c:formatCode>
                <c:ptCount val="17"/>
                <c:pt idx="0">
                  <c:v>4.4328266305966352E-4</c:v>
                </c:pt>
                <c:pt idx="1">
                  <c:v>4.4328266305966352E-4</c:v>
                </c:pt>
                <c:pt idx="2">
                  <c:v>4.4328266305966352E-4</c:v>
                </c:pt>
                <c:pt idx="3">
                  <c:v>4.4328266305966352E-4</c:v>
                </c:pt>
                <c:pt idx="4">
                  <c:v>4.4328266305966352E-4</c:v>
                </c:pt>
                <c:pt idx="5">
                  <c:v>4.4328266305966352E-4</c:v>
                </c:pt>
                <c:pt idx="6">
                  <c:v>4.4328266305966352E-4</c:v>
                </c:pt>
                <c:pt idx="7">
                  <c:v>4.4328266305966352E-4</c:v>
                </c:pt>
                <c:pt idx="8">
                  <c:v>0.39810314414467635</c:v>
                </c:pt>
                <c:pt idx="9">
                  <c:v>3.0078715506346367</c:v>
                </c:pt>
                <c:pt idx="10">
                  <c:v>6.1925538173683634</c:v>
                </c:pt>
                <c:pt idx="11">
                  <c:v>8.7797866084701806</c:v>
                </c:pt>
                <c:pt idx="12">
                  <c:v>11.052759133143274</c:v>
                </c:pt>
                <c:pt idx="13">
                  <c:v>12.701030416158</c:v>
                </c:pt>
                <c:pt idx="14">
                  <c:v>13.832214603653455</c:v>
                </c:pt>
                <c:pt idx="15">
                  <c:v>15.243330369623454</c:v>
                </c:pt>
                <c:pt idx="16">
                  <c:v>16.07162229861218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5C0F-4F6A-9A27-07E1D73D99C1}"/>
            </c:ext>
          </c:extLst>
        </c:ser>
        <c:ser>
          <c:idx val="32"/>
          <c:order val="32"/>
          <c:tx>
            <c:strRef>
              <c:f>'Carbon Prices'!$C$188</c:f>
              <c:strCache>
                <c:ptCount val="1"/>
                <c:pt idx="0">
                  <c:v>Global CO2 Shadow Price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'Carbon Prices'!$D$187:$X$187</c:f>
              <c:numCache>
                <c:formatCode>General</c:formatCode>
                <c:ptCount val="21"/>
                <c:pt idx="0">
                  <c:v>1990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  <c:pt idx="11">
                  <c:v>2055</c:v>
                </c:pt>
                <c:pt idx="12">
                  <c:v>2060</c:v>
                </c:pt>
                <c:pt idx="13">
                  <c:v>2065</c:v>
                </c:pt>
                <c:pt idx="14">
                  <c:v>2070</c:v>
                </c:pt>
                <c:pt idx="15">
                  <c:v>2075</c:v>
                </c:pt>
                <c:pt idx="16">
                  <c:v>2080</c:v>
                </c:pt>
                <c:pt idx="17">
                  <c:v>2085</c:v>
                </c:pt>
                <c:pt idx="18">
                  <c:v>2090</c:v>
                </c:pt>
                <c:pt idx="19">
                  <c:v>2095</c:v>
                </c:pt>
                <c:pt idx="20">
                  <c:v>2100</c:v>
                </c:pt>
              </c:numCache>
            </c:numRef>
          </c:xVal>
          <c:yVal>
            <c:numRef>
              <c:f>'Carbon Prices'!$D$188:$X$188</c:f>
              <c:numCache>
                <c:formatCode>"$"#,##0.00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13.244582953045089</c:v>
                </c:pt>
                <c:pt idx="5">
                  <c:v>29.069793570059453</c:v>
                </c:pt>
                <c:pt idx="6">
                  <c:v>38.428449925798901</c:v>
                </c:pt>
                <c:pt idx="7">
                  <c:v>43.61864200117526</c:v>
                </c:pt>
                <c:pt idx="8">
                  <c:v>45.563245348401814</c:v>
                </c:pt>
                <c:pt idx="9">
                  <c:v>47.709687002290906</c:v>
                </c:pt>
                <c:pt idx="10">
                  <c:v>52.337769278836362</c:v>
                </c:pt>
                <c:pt idx="11">
                  <c:v>59.943550705543636</c:v>
                </c:pt>
                <c:pt idx="12">
                  <c:v>65.470739063192724</c:v>
                </c:pt>
                <c:pt idx="13">
                  <c:v>73.611221257772726</c:v>
                </c:pt>
                <c:pt idx="14">
                  <c:v>80.173212866187271</c:v>
                </c:pt>
                <c:pt idx="15">
                  <c:v>78.524627053309089</c:v>
                </c:pt>
                <c:pt idx="16">
                  <c:v>83.090702013916342</c:v>
                </c:pt>
                <c:pt idx="17">
                  <c:v>88.971511803763619</c:v>
                </c:pt>
                <c:pt idx="18">
                  <c:v>92.935037411667253</c:v>
                </c:pt>
                <c:pt idx="19">
                  <c:v>104.69036639409271</c:v>
                </c:pt>
                <c:pt idx="20">
                  <c:v>107.19986537608362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5C0F-4F6A-9A27-07E1D73D9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86304"/>
        <c:axId val="145890224"/>
      </c:scatterChart>
      <c:valAx>
        <c:axId val="145886304"/>
        <c:scaling>
          <c:orientation val="minMax"/>
          <c:max val="2100"/>
          <c:min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90224"/>
        <c:crosses val="autoZero"/>
        <c:crossBetween val="midCat"/>
      </c:valAx>
      <c:valAx>
        <c:axId val="145890224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86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2684826190134"/>
          <c:y val="8.9453836571870643E-2"/>
          <c:w val="0.43931617922759653"/>
          <c:h val="0.89000674915635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Shadow Price of CO</a:t>
            </a:r>
            <a:r>
              <a:rPr lang="en-US" sz="2800" b="1" baseline="-25000"/>
              <a:t>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37837457817772"/>
          <c:y val="0.1032"/>
          <c:w val="0.7715858850976961"/>
          <c:h val="0.83104415624517525"/>
        </c:manualLayout>
      </c:layout>
      <c:areaChart>
        <c:grouping val="standard"/>
        <c:varyColors val="0"/>
        <c:ser>
          <c:idx val="33"/>
          <c:order val="33"/>
          <c:tx>
            <c:strRef>
              <c:f>'Carbon Prices'!$D$141</c:f>
              <c:strCache>
                <c:ptCount val="1"/>
                <c:pt idx="0">
                  <c:v>Shadow Price Range (Independent)</c:v>
                </c:pt>
              </c:strCache>
            </c:strRef>
          </c:tx>
          <c:spPr>
            <a:solidFill>
              <a:schemeClr val="bg2">
                <a:lumMod val="75000"/>
                <a:alpha val="56000"/>
              </a:schemeClr>
            </a:solidFill>
            <a:ln>
              <a:noFill/>
            </a:ln>
            <a:effectLst/>
          </c:spPr>
          <c:cat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'Carbon Prices'!$H$141:$X$141</c:f>
              <c:numCache>
                <c:formatCode>"$"#,##0.00</c:formatCode>
                <c:ptCount val="17"/>
                <c:pt idx="0">
                  <c:v>100.62484324475453</c:v>
                </c:pt>
                <c:pt idx="1">
                  <c:v>100.53722421136362</c:v>
                </c:pt>
                <c:pt idx="2">
                  <c:v>101.27861603236364</c:v>
                </c:pt>
                <c:pt idx="3">
                  <c:v>101.00722169303999</c:v>
                </c:pt>
                <c:pt idx="4">
                  <c:v>103.96425173788909</c:v>
                </c:pt>
                <c:pt idx="5">
                  <c:v>107.92013876339455</c:v>
                </c:pt>
                <c:pt idx="6">
                  <c:v>111.31077069143454</c:v>
                </c:pt>
                <c:pt idx="7">
                  <c:v>115.70699952577637</c:v>
                </c:pt>
                <c:pt idx="8">
                  <c:v>130.14481891509271</c:v>
                </c:pt>
                <c:pt idx="9">
                  <c:v>152.38612421671635</c:v>
                </c:pt>
                <c:pt idx="10">
                  <c:v>166.01694984208362</c:v>
                </c:pt>
                <c:pt idx="11">
                  <c:v>171.62771327773635</c:v>
                </c:pt>
                <c:pt idx="12">
                  <c:v>173.83077030704726</c:v>
                </c:pt>
                <c:pt idx="13">
                  <c:v>180.17438832454908</c:v>
                </c:pt>
                <c:pt idx="14">
                  <c:v>185.68270489039091</c:v>
                </c:pt>
                <c:pt idx="15">
                  <c:v>194.20736284676184</c:v>
                </c:pt>
                <c:pt idx="16">
                  <c:v>208.51892096231998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25-4238-91B6-1F3E99BE0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852944"/>
        <c:axId val="220853504"/>
      </c:areaChart>
      <c:lineChart>
        <c:grouping val="standard"/>
        <c:varyColors val="0"/>
        <c:ser>
          <c:idx val="32"/>
          <c:order val="32"/>
          <c:tx>
            <c:strRef>
              <c:f>'Carbon Prices'!$C$188</c:f>
              <c:strCache>
                <c:ptCount val="1"/>
                <c:pt idx="0">
                  <c:v>Global CO2 Shadow Price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'Carbon Prices'!$H$108:$X$108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'Carbon Prices'!$H$188:$X$188</c:f>
              <c:numCache>
                <c:formatCode>"$"#,##0.00</c:formatCode>
                <c:ptCount val="17"/>
                <c:pt idx="0">
                  <c:v>13.244582953045089</c:v>
                </c:pt>
                <c:pt idx="1">
                  <c:v>29.069793570059453</c:v>
                </c:pt>
                <c:pt idx="2">
                  <c:v>38.428449925798901</c:v>
                </c:pt>
                <c:pt idx="3">
                  <c:v>43.61864200117526</c:v>
                </c:pt>
                <c:pt idx="4">
                  <c:v>45.563245348401814</c:v>
                </c:pt>
                <c:pt idx="5">
                  <c:v>47.709687002290906</c:v>
                </c:pt>
                <c:pt idx="6">
                  <c:v>52.337769278836362</c:v>
                </c:pt>
                <c:pt idx="7">
                  <c:v>59.943550705543636</c:v>
                </c:pt>
                <c:pt idx="8">
                  <c:v>65.470739063192724</c:v>
                </c:pt>
                <c:pt idx="9">
                  <c:v>73.611221257772726</c:v>
                </c:pt>
                <c:pt idx="10">
                  <c:v>80.173212866187271</c:v>
                </c:pt>
                <c:pt idx="11">
                  <c:v>78.524627053309089</c:v>
                </c:pt>
                <c:pt idx="12">
                  <c:v>83.090702013916342</c:v>
                </c:pt>
                <c:pt idx="13">
                  <c:v>88.971511803763619</c:v>
                </c:pt>
                <c:pt idx="14">
                  <c:v>92.935037411667253</c:v>
                </c:pt>
                <c:pt idx="15">
                  <c:v>104.69036639409271</c:v>
                </c:pt>
                <c:pt idx="16">
                  <c:v>107.19986537608362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625-4238-91B6-1F3E99BE0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852944"/>
        <c:axId val="22085350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'Carbon Prices'!$C$109</c15:sqref>
                        </c15:formulaRef>
                      </c:ext>
                    </c:extLst>
                    <c:strCache>
                      <c:ptCount val="1"/>
                      <c:pt idx="0">
                        <c:v>USA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'Carbon Prices'!$H$109:$X$109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94.572390015136349</c:v>
                      </c:pt>
                      <c:pt idx="1">
                        <c:v>100.53722421136362</c:v>
                      </c:pt>
                      <c:pt idx="2">
                        <c:v>101.27861603236364</c:v>
                      </c:pt>
                      <c:pt idx="3">
                        <c:v>100.90881877861635</c:v>
                      </c:pt>
                      <c:pt idx="4">
                        <c:v>103.96425173788909</c:v>
                      </c:pt>
                      <c:pt idx="5">
                        <c:v>102.42035943670362</c:v>
                      </c:pt>
                      <c:pt idx="6">
                        <c:v>100.66708011213272</c:v>
                      </c:pt>
                      <c:pt idx="7">
                        <c:v>110.19508833292362</c:v>
                      </c:pt>
                      <c:pt idx="8">
                        <c:v>117.67640579937819</c:v>
                      </c:pt>
                      <c:pt idx="9">
                        <c:v>128.55419646276545</c:v>
                      </c:pt>
                      <c:pt idx="10">
                        <c:v>134.51363871847636</c:v>
                      </c:pt>
                      <c:pt idx="11">
                        <c:v>132.93559746068726</c:v>
                      </c:pt>
                      <c:pt idx="12">
                        <c:v>138.28485178129634</c:v>
                      </c:pt>
                      <c:pt idx="13">
                        <c:v>143.02122219654547</c:v>
                      </c:pt>
                      <c:pt idx="14">
                        <c:v>147.60077700844366</c:v>
                      </c:pt>
                      <c:pt idx="15">
                        <c:v>154.22747190305452</c:v>
                      </c:pt>
                      <c:pt idx="16">
                        <c:v>165.63052743841089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2625-4238-91B6-1F3E99BE0B4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Prices'!$C$110</c15:sqref>
                        </c15:formulaRef>
                      </c:ext>
                    </c:extLst>
                    <c:strCache>
                      <c:ptCount val="1"/>
                      <c:pt idx="0">
                        <c:v>Canada</c:v>
                      </c:pt>
                    </c:strCache>
                  </c:strRef>
                </c:tx>
                <c:spPr>
                  <a:ln w="19050" cap="rnd">
                    <a:solidFill>
                      <a:srgbClr val="FFB3B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B3B3"/>
                    </a:solidFill>
                    <a:ln w="9525">
                      <a:solidFill>
                        <a:srgbClr val="FFB3B3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Prices'!$H$110:$X$110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5.0575503386738188</c:v>
                      </c:pt>
                      <c:pt idx="1">
                        <c:v>31.962569657088547</c:v>
                      </c:pt>
                      <c:pt idx="2">
                        <c:v>71.548354681887261</c:v>
                      </c:pt>
                      <c:pt idx="3">
                        <c:v>73.062141981856371</c:v>
                      </c:pt>
                      <c:pt idx="4">
                        <c:v>68.561668964198176</c:v>
                      </c:pt>
                      <c:pt idx="5">
                        <c:v>68.00719774776546</c:v>
                      </c:pt>
                      <c:pt idx="6">
                        <c:v>71.288193551972711</c:v>
                      </c:pt>
                      <c:pt idx="7">
                        <c:v>82.680465206296361</c:v>
                      </c:pt>
                      <c:pt idx="8">
                        <c:v>92.935486740043629</c:v>
                      </c:pt>
                      <c:pt idx="9">
                        <c:v>107.26951127441998</c:v>
                      </c:pt>
                      <c:pt idx="10">
                        <c:v>114.58862119700726</c:v>
                      </c:pt>
                      <c:pt idx="11">
                        <c:v>116.26551469759637</c:v>
                      </c:pt>
                      <c:pt idx="12">
                        <c:v>121.00458108310363</c:v>
                      </c:pt>
                      <c:pt idx="13">
                        <c:v>128.69843087157815</c:v>
                      </c:pt>
                      <c:pt idx="14">
                        <c:v>138.54276626932912</c:v>
                      </c:pt>
                      <c:pt idx="15">
                        <c:v>157.43253121165637</c:v>
                      </c:pt>
                      <c:pt idx="16">
                        <c:v>170.41407733317817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2625-4238-91B6-1F3E99BE0B4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Prices'!$C$111</c15:sqref>
                        </c15:formulaRef>
                      </c:ext>
                    </c:extLst>
                    <c:strCache>
                      <c:ptCount val="1"/>
                      <c:pt idx="0">
                        <c:v>Mexico</c:v>
                      </c:pt>
                    </c:strCache>
                  </c:strRef>
                </c:tx>
                <c:spPr>
                  <a:ln w="19050" cap="rnd">
                    <a:solidFill>
                      <a:schemeClr val="bg1">
                        <a:lumMod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1">
                        <a:lumMod val="65000"/>
                      </a:schemeClr>
                    </a:solidFill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Prices'!$H$111:$X$111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83.619561512896368</c:v>
                      </c:pt>
                      <c:pt idx="1">
                        <c:v>76.735401458629084</c:v>
                      </c:pt>
                      <c:pt idx="2">
                        <c:v>25.877944515722728</c:v>
                      </c:pt>
                      <c:pt idx="3">
                        <c:v>35.259202088793273</c:v>
                      </c:pt>
                      <c:pt idx="4">
                        <c:v>39.048028823966725</c:v>
                      </c:pt>
                      <c:pt idx="5">
                        <c:v>44.430668242939639</c:v>
                      </c:pt>
                      <c:pt idx="6">
                        <c:v>54.003878898392735</c:v>
                      </c:pt>
                      <c:pt idx="7">
                        <c:v>67.345337049381811</c:v>
                      </c:pt>
                      <c:pt idx="8">
                        <c:v>72.538674423392735</c:v>
                      </c:pt>
                      <c:pt idx="9">
                        <c:v>80.472914893221827</c:v>
                      </c:pt>
                      <c:pt idx="10">
                        <c:v>82.509720423278168</c:v>
                      </c:pt>
                      <c:pt idx="11">
                        <c:v>82.626995129509069</c:v>
                      </c:pt>
                      <c:pt idx="12">
                        <c:v>86.994466947763627</c:v>
                      </c:pt>
                      <c:pt idx="13">
                        <c:v>91.842720128727265</c:v>
                      </c:pt>
                      <c:pt idx="14">
                        <c:v>96.960121007132727</c:v>
                      </c:pt>
                      <c:pt idx="15">
                        <c:v>113.7663502682618</c:v>
                      </c:pt>
                      <c:pt idx="16">
                        <c:v>124.60819466154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2625-4238-91B6-1F3E99BE0B4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Prices'!$C$112</c15:sqref>
                        </c15:formulaRef>
                      </c:ext>
                    </c:extLst>
                    <c:strCache>
                      <c:ptCount val="1"/>
                      <c:pt idx="0">
                        <c:v>Australia_NZ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Prices'!$H$112:$X$112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4.0703534293840908</c:v>
                      </c:pt>
                      <c:pt idx="1">
                        <c:v>57.918877041649097</c:v>
                      </c:pt>
                      <c:pt idx="2">
                        <c:v>95.945986861680012</c:v>
                      </c:pt>
                      <c:pt idx="3">
                        <c:v>97.609849839354538</c:v>
                      </c:pt>
                      <c:pt idx="4">
                        <c:v>95.246831908058169</c:v>
                      </c:pt>
                      <c:pt idx="5">
                        <c:v>95.079681752050917</c:v>
                      </c:pt>
                      <c:pt idx="6">
                        <c:v>98.712501674950914</c:v>
                      </c:pt>
                      <c:pt idx="7">
                        <c:v>106.55462982762543</c:v>
                      </c:pt>
                      <c:pt idx="8">
                        <c:v>115.33765160040547</c:v>
                      </c:pt>
                      <c:pt idx="9">
                        <c:v>126.91729318767271</c:v>
                      </c:pt>
                      <c:pt idx="10">
                        <c:v>133.94344100887091</c:v>
                      </c:pt>
                      <c:pt idx="11">
                        <c:v>133.89940682798726</c:v>
                      </c:pt>
                      <c:pt idx="12">
                        <c:v>135.53316480444545</c:v>
                      </c:pt>
                      <c:pt idx="13">
                        <c:v>141.00598442855451</c:v>
                      </c:pt>
                      <c:pt idx="14">
                        <c:v>147.60751693408909</c:v>
                      </c:pt>
                      <c:pt idx="15">
                        <c:v>156.22383787923818</c:v>
                      </c:pt>
                      <c:pt idx="16">
                        <c:v>169.1128223552291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2625-4238-91B6-1F3E99BE0B4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Prices'!$C$113</c15:sqref>
                        </c15:formulaRef>
                      </c:ext>
                    </c:extLst>
                    <c:strCache>
                      <c:ptCount val="1"/>
                      <c:pt idx="0">
                        <c:v>Japan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75000"/>
                      </a:schemeClr>
                    </a:solidFill>
                    <a:ln w="9525">
                      <a:solidFill>
                        <a:schemeClr val="accent4">
                          <a:lumMod val="7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Prices'!$H$113:$X$113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41.367776432619273</c:v>
                      </c:pt>
                      <c:pt idx="1">
                        <c:v>77.091269532709077</c:v>
                      </c:pt>
                      <c:pt idx="2">
                        <c:v>91.596038850103639</c:v>
                      </c:pt>
                      <c:pt idx="3">
                        <c:v>77.144739609496355</c:v>
                      </c:pt>
                      <c:pt idx="4">
                        <c:v>63.40607517380181</c:v>
                      </c:pt>
                      <c:pt idx="5">
                        <c:v>59.317186948892726</c:v>
                      </c:pt>
                      <c:pt idx="6">
                        <c:v>63.110417102154543</c:v>
                      </c:pt>
                      <c:pt idx="7">
                        <c:v>72.41331180638727</c:v>
                      </c:pt>
                      <c:pt idx="8">
                        <c:v>73.799939175845466</c:v>
                      </c:pt>
                      <c:pt idx="9">
                        <c:v>92.972780995281809</c:v>
                      </c:pt>
                      <c:pt idx="10">
                        <c:v>103.68387083103818</c:v>
                      </c:pt>
                      <c:pt idx="11">
                        <c:v>95.447232363916342</c:v>
                      </c:pt>
                      <c:pt idx="12">
                        <c:v>108.86193104025273</c:v>
                      </c:pt>
                      <c:pt idx="13">
                        <c:v>119.31735302985817</c:v>
                      </c:pt>
                      <c:pt idx="14">
                        <c:v>130.77612528388363</c:v>
                      </c:pt>
                      <c:pt idx="15">
                        <c:v>150.9743344581818</c:v>
                      </c:pt>
                      <c:pt idx="16">
                        <c:v>159.7241059311109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2625-4238-91B6-1F3E99BE0B4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Prices'!$C$114</c15:sqref>
                        </c15:formulaRef>
                      </c:ext>
                    </c:extLst>
                    <c:strCache>
                      <c:ptCount val="1"/>
                      <c:pt idx="0">
                        <c:v>South Korea</c:v>
                      </c:pt>
                    </c:strCache>
                  </c:strRef>
                </c:tx>
                <c:spPr>
                  <a:ln w="19050" cap="rnd">
                    <a:solidFill>
                      <a:srgbClr val="CC66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CC6600"/>
                    </a:solidFill>
                    <a:ln w="9525">
                      <a:solidFill>
                        <a:srgbClr val="CC6600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Prices'!$H$114:$X$114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100.62484324475453</c:v>
                      </c:pt>
                      <c:pt idx="1">
                        <c:v>90.933728823343642</c:v>
                      </c:pt>
                      <c:pt idx="2">
                        <c:v>89.273011144303638</c:v>
                      </c:pt>
                      <c:pt idx="3">
                        <c:v>79.08314222512908</c:v>
                      </c:pt>
                      <c:pt idx="4">
                        <c:v>64.472780739289092</c:v>
                      </c:pt>
                      <c:pt idx="5">
                        <c:v>55.884767481850901</c:v>
                      </c:pt>
                      <c:pt idx="6">
                        <c:v>53.880313594892726</c:v>
                      </c:pt>
                      <c:pt idx="7">
                        <c:v>56.801846698009086</c:v>
                      </c:pt>
                      <c:pt idx="8">
                        <c:v>60.093626383249102</c:v>
                      </c:pt>
                      <c:pt idx="9">
                        <c:v>66.319969694520012</c:v>
                      </c:pt>
                      <c:pt idx="10">
                        <c:v>71.95095290710907</c:v>
                      </c:pt>
                      <c:pt idx="11">
                        <c:v>75.615225816354538</c:v>
                      </c:pt>
                      <c:pt idx="12">
                        <c:v>86.42651588004</c:v>
                      </c:pt>
                      <c:pt idx="13">
                        <c:v>96.612790172203631</c:v>
                      </c:pt>
                      <c:pt idx="14">
                        <c:v>103.37068895271273</c:v>
                      </c:pt>
                      <c:pt idx="15">
                        <c:v>104.13769249116545</c:v>
                      </c:pt>
                      <c:pt idx="16">
                        <c:v>113.08067516593088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2625-4238-91B6-1F3E99BE0B49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Prices'!$C$115</c15:sqref>
                        </c15:formulaRef>
                      </c:ext>
                    </c:extLst>
                    <c:strCache>
                      <c:ptCount val="1"/>
                      <c:pt idx="0">
                        <c:v>EU-12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50000"/>
                      </a:schemeClr>
                    </a:solidFill>
                    <a:ln w="9525">
                      <a:solidFill>
                        <a:schemeClr val="accent1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Prices'!$H$115:$X$115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80.285095631901811</c:v>
                      </c:pt>
                      <c:pt idx="1">
                        <c:v>98.777654289523625</c:v>
                      </c:pt>
                      <c:pt idx="2">
                        <c:v>99.682152311143639</c:v>
                      </c:pt>
                      <c:pt idx="3">
                        <c:v>101.00722169303999</c:v>
                      </c:pt>
                      <c:pt idx="4">
                        <c:v>95.9423922346691</c:v>
                      </c:pt>
                      <c:pt idx="5">
                        <c:v>91.46977757634545</c:v>
                      </c:pt>
                      <c:pt idx="6">
                        <c:v>96.738152789209067</c:v>
                      </c:pt>
                      <c:pt idx="7">
                        <c:v>112.28761058164909</c:v>
                      </c:pt>
                      <c:pt idx="8">
                        <c:v>130.14481891509271</c:v>
                      </c:pt>
                      <c:pt idx="9">
                        <c:v>152.38612421671635</c:v>
                      </c:pt>
                      <c:pt idx="10">
                        <c:v>166.01694984208362</c:v>
                      </c:pt>
                      <c:pt idx="11">
                        <c:v>171.62771327773635</c:v>
                      </c:pt>
                      <c:pt idx="12">
                        <c:v>173.83077030704726</c:v>
                      </c:pt>
                      <c:pt idx="13">
                        <c:v>180.17438832454908</c:v>
                      </c:pt>
                      <c:pt idx="14">
                        <c:v>185.68270489039091</c:v>
                      </c:pt>
                      <c:pt idx="15">
                        <c:v>194.20736284676184</c:v>
                      </c:pt>
                      <c:pt idx="16">
                        <c:v>208.51892096231998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2625-4238-91B6-1F3E99BE0B49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Prices'!$C$116</c15:sqref>
                        </c15:formulaRef>
                      </c:ext>
                    </c:extLst>
                    <c:strCache>
                      <c:ptCount val="1"/>
                      <c:pt idx="0">
                        <c:v>EU-15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75000"/>
                      </a:schemeClr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Prices'!$H$116:$X$116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80.285095631901811</c:v>
                      </c:pt>
                      <c:pt idx="1">
                        <c:v>98.777654289523625</c:v>
                      </c:pt>
                      <c:pt idx="2">
                        <c:v>99.682152311143639</c:v>
                      </c:pt>
                      <c:pt idx="3">
                        <c:v>101.00722169303999</c:v>
                      </c:pt>
                      <c:pt idx="4">
                        <c:v>95.9423922346691</c:v>
                      </c:pt>
                      <c:pt idx="5">
                        <c:v>91.46977757634545</c:v>
                      </c:pt>
                      <c:pt idx="6">
                        <c:v>96.738152789209067</c:v>
                      </c:pt>
                      <c:pt idx="7">
                        <c:v>112.28761058164909</c:v>
                      </c:pt>
                      <c:pt idx="8">
                        <c:v>130.14481891509271</c:v>
                      </c:pt>
                      <c:pt idx="9">
                        <c:v>152.38612421671635</c:v>
                      </c:pt>
                      <c:pt idx="10">
                        <c:v>166.01694984208362</c:v>
                      </c:pt>
                      <c:pt idx="11">
                        <c:v>171.62771327773635</c:v>
                      </c:pt>
                      <c:pt idx="12">
                        <c:v>173.83077030704726</c:v>
                      </c:pt>
                      <c:pt idx="13">
                        <c:v>180.17438832454908</c:v>
                      </c:pt>
                      <c:pt idx="14">
                        <c:v>185.68270489039091</c:v>
                      </c:pt>
                      <c:pt idx="15">
                        <c:v>194.20736284676184</c:v>
                      </c:pt>
                      <c:pt idx="16">
                        <c:v>208.51892096231998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2625-4238-91B6-1F3E99BE0B49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Prices'!$C$117</c15:sqref>
                        </c15:formulaRef>
                      </c:ext>
                    </c:extLst>
                    <c:strCache>
                      <c:ptCount val="1"/>
                      <c:pt idx="0">
                        <c:v>European Free Trade Association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Prices'!$H$117:$X$117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21.844503412456909</c:v>
                      </c:pt>
                      <c:pt idx="1">
                        <c:v>10.969543517840727</c:v>
                      </c:pt>
                      <c:pt idx="2">
                        <c:v>0.89777606910960006</c:v>
                      </c:pt>
                      <c:pt idx="3">
                        <c:v>20.073340818506725</c:v>
                      </c:pt>
                      <c:pt idx="4">
                        <c:v>34.308063781706728</c:v>
                      </c:pt>
                      <c:pt idx="5">
                        <c:v>45.045169730454546</c:v>
                      </c:pt>
                      <c:pt idx="6">
                        <c:v>55.987663680038175</c:v>
                      </c:pt>
                      <c:pt idx="7">
                        <c:v>70.417844486956355</c:v>
                      </c:pt>
                      <c:pt idx="8">
                        <c:v>82.84671670555089</c:v>
                      </c:pt>
                      <c:pt idx="9">
                        <c:v>95.603598638890901</c:v>
                      </c:pt>
                      <c:pt idx="10">
                        <c:v>102.81981236329089</c:v>
                      </c:pt>
                      <c:pt idx="11">
                        <c:v>109.50491994682908</c:v>
                      </c:pt>
                      <c:pt idx="12">
                        <c:v>119.1587401130018</c:v>
                      </c:pt>
                      <c:pt idx="13">
                        <c:v>133.28652292262726</c:v>
                      </c:pt>
                      <c:pt idx="14">
                        <c:v>154.11154518195272</c:v>
                      </c:pt>
                      <c:pt idx="15">
                        <c:v>171.22915900790179</c:v>
                      </c:pt>
                      <c:pt idx="16">
                        <c:v>194.20107224949271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2625-4238-91B6-1F3E99BE0B49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Prices'!$C$118</c15:sqref>
                        </c15:formulaRef>
                      </c:ext>
                    </c:extLst>
                    <c:strCache>
                      <c:ptCount val="1"/>
                      <c:pt idx="0">
                        <c:v>Europe_Non_EU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Prices'!$H$118:$X$118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4.4367807203086367E-4</c:v>
                      </c:pt>
                      <c:pt idx="1">
                        <c:v>15.454559639351999</c:v>
                      </c:pt>
                      <c:pt idx="2">
                        <c:v>33.942984475911274</c:v>
                      </c:pt>
                      <c:pt idx="3">
                        <c:v>53.989500390349093</c:v>
                      </c:pt>
                      <c:pt idx="4">
                        <c:v>65.451417943009091</c:v>
                      </c:pt>
                      <c:pt idx="5">
                        <c:v>73.442723116636358</c:v>
                      </c:pt>
                      <c:pt idx="6">
                        <c:v>80.663879453176364</c:v>
                      </c:pt>
                      <c:pt idx="7">
                        <c:v>91.916859310827263</c:v>
                      </c:pt>
                      <c:pt idx="8">
                        <c:v>95.607193265901799</c:v>
                      </c:pt>
                      <c:pt idx="9">
                        <c:v>107.6770521117818</c:v>
                      </c:pt>
                      <c:pt idx="10">
                        <c:v>118.19582940245455</c:v>
                      </c:pt>
                      <c:pt idx="11">
                        <c:v>111.01017000764728</c:v>
                      </c:pt>
                      <c:pt idx="12">
                        <c:v>119.30162653668548</c:v>
                      </c:pt>
                      <c:pt idx="13">
                        <c:v>134.36625901102909</c:v>
                      </c:pt>
                      <c:pt idx="14">
                        <c:v>148.17591733018909</c:v>
                      </c:pt>
                      <c:pt idx="15">
                        <c:v>168.74257577310544</c:v>
                      </c:pt>
                      <c:pt idx="16">
                        <c:v>185.25359629096363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2625-4238-91B6-1F3E99BE0B49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Prices'!$C$119</c15:sqref>
                        </c15:formulaRef>
                      </c:ext>
                    </c:extLst>
                    <c:strCache>
                      <c:ptCount val="1"/>
                      <c:pt idx="0">
                        <c:v>Europe_Eastern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20000"/>
                        <a:lumOff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Prices'!$H$119:$X$119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4.394000165595054E-4</c:v>
                      </c:pt>
                      <c:pt idx="1">
                        <c:v>2.1692540555570727</c:v>
                      </c:pt>
                      <c:pt idx="2">
                        <c:v>27.868064827474907</c:v>
                      </c:pt>
                      <c:pt idx="3">
                        <c:v>36.274549420862172</c:v>
                      </c:pt>
                      <c:pt idx="4">
                        <c:v>39.343507164263457</c:v>
                      </c:pt>
                      <c:pt idx="5">
                        <c:v>42.797045064994364</c:v>
                      </c:pt>
                      <c:pt idx="6">
                        <c:v>46.281272093830907</c:v>
                      </c:pt>
                      <c:pt idx="7">
                        <c:v>54.199336742110908</c:v>
                      </c:pt>
                      <c:pt idx="8">
                        <c:v>60.799521262516357</c:v>
                      </c:pt>
                      <c:pt idx="9">
                        <c:v>72.760642641316366</c:v>
                      </c:pt>
                      <c:pt idx="10">
                        <c:v>84.340733556960004</c:v>
                      </c:pt>
                      <c:pt idx="11">
                        <c:v>88.803013662627251</c:v>
                      </c:pt>
                      <c:pt idx="12">
                        <c:v>100.23797151270546</c:v>
                      </c:pt>
                      <c:pt idx="13">
                        <c:v>113.74388384944363</c:v>
                      </c:pt>
                      <c:pt idx="14">
                        <c:v>127.02558132637637</c:v>
                      </c:pt>
                      <c:pt idx="15">
                        <c:v>158.70907312890543</c:v>
                      </c:pt>
                      <c:pt idx="16">
                        <c:v>177.72060606122724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2625-4238-91B6-1F3E99BE0B49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Prices'!$C$120</c15:sqref>
                        </c15:formulaRef>
                      </c:ext>
                    </c:extLst>
                    <c:strCache>
                      <c:ptCount val="1"/>
                      <c:pt idx="0">
                        <c:v>Russia</c:v>
                      </c:pt>
                    </c:strCache>
                  </c:strRef>
                </c:tx>
                <c:spPr>
                  <a:ln w="19050" cap="rnd">
                    <a:solidFill>
                      <a:schemeClr val="bg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2"/>
                    </a:solidFill>
                    <a:ln w="9525">
                      <a:solidFill>
                        <a:schemeClr val="bg2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Prices'!$H$120:$X$120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4.4843106759603815E-4</c:v>
                      </c:pt>
                      <c:pt idx="1">
                        <c:v>4.4843106759603815E-4</c:v>
                      </c:pt>
                      <c:pt idx="2">
                        <c:v>1.6237469402327998</c:v>
                      </c:pt>
                      <c:pt idx="3">
                        <c:v>2.1094529419468362</c:v>
                      </c:pt>
                      <c:pt idx="4">
                        <c:v>2.1611391850799455</c:v>
                      </c:pt>
                      <c:pt idx="5">
                        <c:v>4.957664640608181</c:v>
                      </c:pt>
                      <c:pt idx="6">
                        <c:v>8.265710013072546</c:v>
                      </c:pt>
                      <c:pt idx="7">
                        <c:v>13.134452567998364</c:v>
                      </c:pt>
                      <c:pt idx="8">
                        <c:v>15.393585778679453</c:v>
                      </c:pt>
                      <c:pt idx="9">
                        <c:v>18.222602169102544</c:v>
                      </c:pt>
                      <c:pt idx="10">
                        <c:v>22.11648187866982</c:v>
                      </c:pt>
                      <c:pt idx="11">
                        <c:v>25.881673941246547</c:v>
                      </c:pt>
                      <c:pt idx="12">
                        <c:v>29.85611822869582</c:v>
                      </c:pt>
                      <c:pt idx="13">
                        <c:v>33.973448939828721</c:v>
                      </c:pt>
                      <c:pt idx="14">
                        <c:v>38.131803331723638</c:v>
                      </c:pt>
                      <c:pt idx="15">
                        <c:v>44.713385657347636</c:v>
                      </c:pt>
                      <c:pt idx="16">
                        <c:v>56.789714831847277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2625-4238-91B6-1F3E99BE0B49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Prices'!$C$121</c15:sqref>
                        </c15:formulaRef>
                      </c:ext>
                    </c:extLst>
                    <c:strCache>
                      <c:ptCount val="1"/>
                      <c:pt idx="0">
                        <c:v>China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Prices'!$H$121:$X$121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4.4341251896043275E-4</c:v>
                      </c:pt>
                      <c:pt idx="1">
                        <c:v>6.4988609715354535</c:v>
                      </c:pt>
                      <c:pt idx="2">
                        <c:v>12.03216019510309</c:v>
                      </c:pt>
                      <c:pt idx="3">
                        <c:v>21.952387155621821</c:v>
                      </c:pt>
                      <c:pt idx="4">
                        <c:v>34.182296769162548</c:v>
                      </c:pt>
                      <c:pt idx="5">
                        <c:v>48.41962583694545</c:v>
                      </c:pt>
                      <c:pt idx="6">
                        <c:v>63.260043451483646</c:v>
                      </c:pt>
                      <c:pt idx="7">
                        <c:v>79.204460886747256</c:v>
                      </c:pt>
                      <c:pt idx="8">
                        <c:v>92.547267022865441</c:v>
                      </c:pt>
                      <c:pt idx="9">
                        <c:v>103.66095508384363</c:v>
                      </c:pt>
                      <c:pt idx="10">
                        <c:v>110.59678790139273</c:v>
                      </c:pt>
                      <c:pt idx="11">
                        <c:v>109.37326673255455</c:v>
                      </c:pt>
                      <c:pt idx="12">
                        <c:v>109.76957436050726</c:v>
                      </c:pt>
                      <c:pt idx="13">
                        <c:v>115.97884319347635</c:v>
                      </c:pt>
                      <c:pt idx="14">
                        <c:v>121.18431243364911</c:v>
                      </c:pt>
                      <c:pt idx="15">
                        <c:v>131.80778323601456</c:v>
                      </c:pt>
                      <c:pt idx="16">
                        <c:v>143.71049192588725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2625-4238-91B6-1F3E99BE0B49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Prices'!$C$122</c15:sqref>
                        </c15:formulaRef>
                      </c:ext>
                    </c:extLst>
                    <c:strCache>
                      <c:ptCount val="1"/>
                      <c:pt idx="0">
                        <c:v>Taiwan</c:v>
                      </c:pt>
                    </c:strCache>
                  </c:strRef>
                </c:tx>
                <c:spPr>
                  <a:ln w="19050" cap="rnd">
                    <a:solidFill>
                      <a:srgbClr val="FFFF9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FF99"/>
                    </a:solidFill>
                    <a:ln w="9525">
                      <a:solidFill>
                        <a:srgbClr val="FFFF99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Prices'!$H$122:$X$122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4.3906436826236182E-4</c:v>
                      </c:pt>
                      <c:pt idx="1">
                        <c:v>4.3906436826236182E-4</c:v>
                      </c:pt>
                      <c:pt idx="2">
                        <c:v>4.3906436826236182E-4</c:v>
                      </c:pt>
                      <c:pt idx="3">
                        <c:v>6.3727344962901809</c:v>
                      </c:pt>
                      <c:pt idx="4">
                        <c:v>18.658181097149452</c:v>
                      </c:pt>
                      <c:pt idx="5">
                        <c:v>31.541953363974542</c:v>
                      </c:pt>
                      <c:pt idx="6">
                        <c:v>48.512636810852726</c:v>
                      </c:pt>
                      <c:pt idx="7">
                        <c:v>65.753366611925443</c:v>
                      </c:pt>
                      <c:pt idx="8">
                        <c:v>77.518131490254532</c:v>
                      </c:pt>
                      <c:pt idx="9">
                        <c:v>77.276842152147267</c:v>
                      </c:pt>
                      <c:pt idx="10">
                        <c:v>81.179259100865451</c:v>
                      </c:pt>
                      <c:pt idx="11">
                        <c:v>71.181702726774546</c:v>
                      </c:pt>
                      <c:pt idx="12">
                        <c:v>65.831100421036354</c:v>
                      </c:pt>
                      <c:pt idx="13">
                        <c:v>71.875915068256347</c:v>
                      </c:pt>
                      <c:pt idx="14">
                        <c:v>79.212998125898181</c:v>
                      </c:pt>
                      <c:pt idx="15">
                        <c:v>86.326315652110907</c:v>
                      </c:pt>
                      <c:pt idx="16">
                        <c:v>104.18846659769453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2625-4238-91B6-1F3E99BE0B49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Prices'!$C$123</c15:sqref>
                        </c15:formulaRef>
                      </c:ext>
                    </c:extLst>
                    <c:strCache>
                      <c:ptCount val="1"/>
                      <c:pt idx="0">
                        <c:v>Central Asia</c:v>
                      </c:pt>
                    </c:strCache>
                  </c:strRef>
                </c:tx>
                <c:spPr>
                  <a:ln w="1905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C00000"/>
                    </a:solidFill>
                    <a:ln w="9525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Prices'!$H$123:$X$123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4.4626979810572908E-4</c:v>
                      </c:pt>
                      <c:pt idx="1">
                        <c:v>13.507215389029636</c:v>
                      </c:pt>
                      <c:pt idx="2">
                        <c:v>40.397946065075992</c:v>
                      </c:pt>
                      <c:pt idx="3">
                        <c:v>55.64123150186181</c:v>
                      </c:pt>
                      <c:pt idx="4">
                        <c:v>64.099838186907277</c:v>
                      </c:pt>
                      <c:pt idx="5">
                        <c:v>72.464535241292722</c:v>
                      </c:pt>
                      <c:pt idx="6">
                        <c:v>81.691044121543641</c:v>
                      </c:pt>
                      <c:pt idx="7">
                        <c:v>93.692605054216358</c:v>
                      </c:pt>
                      <c:pt idx="8">
                        <c:v>100.60327548268907</c:v>
                      </c:pt>
                      <c:pt idx="9">
                        <c:v>109.95784295020363</c:v>
                      </c:pt>
                      <c:pt idx="10">
                        <c:v>118.66762419763637</c:v>
                      </c:pt>
                      <c:pt idx="11">
                        <c:v>120.29554090520182</c:v>
                      </c:pt>
                      <c:pt idx="12">
                        <c:v>125.3756475283691</c:v>
                      </c:pt>
                      <c:pt idx="13">
                        <c:v>131.99200787032362</c:v>
                      </c:pt>
                      <c:pt idx="14">
                        <c:v>138.01615341223089</c:v>
                      </c:pt>
                      <c:pt idx="15">
                        <c:v>149.19724072966363</c:v>
                      </c:pt>
                      <c:pt idx="16">
                        <c:v>161.25047442561817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2625-4238-91B6-1F3E99BE0B49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Prices'!$C$124</c15:sqref>
                        </c15:formulaRef>
                      </c:ext>
                    </c:extLst>
                    <c:strCache>
                      <c:ptCount val="1"/>
                      <c:pt idx="0">
                        <c:v>South Asia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20000"/>
                        <a:lumOff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9525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Prices'!$H$124:$X$124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4.3329004929771269E-4</c:v>
                      </c:pt>
                      <c:pt idx="1">
                        <c:v>4.3329004929771269E-4</c:v>
                      </c:pt>
                      <c:pt idx="2">
                        <c:v>4.3329004929771269E-4</c:v>
                      </c:pt>
                      <c:pt idx="3">
                        <c:v>7.624473487163999</c:v>
                      </c:pt>
                      <c:pt idx="4">
                        <c:v>13.742618525406545</c:v>
                      </c:pt>
                      <c:pt idx="5">
                        <c:v>19.71634942348582</c:v>
                      </c:pt>
                      <c:pt idx="6">
                        <c:v>25.27094681209309</c:v>
                      </c:pt>
                      <c:pt idx="7">
                        <c:v>29.849378303050365</c:v>
                      </c:pt>
                      <c:pt idx="8">
                        <c:v>29.808174890937821</c:v>
                      </c:pt>
                      <c:pt idx="9">
                        <c:v>29.748459149719089</c:v>
                      </c:pt>
                      <c:pt idx="10">
                        <c:v>32.695289440424723</c:v>
                      </c:pt>
                      <c:pt idx="11">
                        <c:v>33.558224587231088</c:v>
                      </c:pt>
                      <c:pt idx="12">
                        <c:v>35.559218645691267</c:v>
                      </c:pt>
                      <c:pt idx="13">
                        <c:v>36.967323911539637</c:v>
                      </c:pt>
                      <c:pt idx="14">
                        <c:v>38.052227276269633</c:v>
                      </c:pt>
                      <c:pt idx="15">
                        <c:v>37.897253919261814</c:v>
                      </c:pt>
                      <c:pt idx="16">
                        <c:v>40.681157740697998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1-2625-4238-91B6-1F3E99BE0B49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Prices'!$C$125</c15:sqref>
                        </c15:formulaRef>
                      </c:ext>
                    </c:extLst>
                    <c:strCache>
                      <c:ptCount val="1"/>
                      <c:pt idx="0">
                        <c:v>Southeast Asia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Prices'!$H$125:$X$125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4.4115015058544186E-4</c:v>
                      </c:pt>
                      <c:pt idx="1">
                        <c:v>4.5258151380850906</c:v>
                      </c:pt>
                      <c:pt idx="2">
                        <c:v>2.7131795349965451</c:v>
                      </c:pt>
                      <c:pt idx="3">
                        <c:v>4.7943787086376366</c:v>
                      </c:pt>
                      <c:pt idx="4">
                        <c:v>7.5309233192050904</c:v>
                      </c:pt>
                      <c:pt idx="5">
                        <c:v>10.413050323714366</c:v>
                      </c:pt>
                      <c:pt idx="6">
                        <c:v>13.630645894016727</c:v>
                      </c:pt>
                      <c:pt idx="7">
                        <c:v>17.297075579468725</c:v>
                      </c:pt>
                      <c:pt idx="8">
                        <c:v>20.025172816560541</c:v>
                      </c:pt>
                      <c:pt idx="9">
                        <c:v>23.000310794977093</c:v>
                      </c:pt>
                      <c:pt idx="10">
                        <c:v>27.757215517025998</c:v>
                      </c:pt>
                      <c:pt idx="11">
                        <c:v>29.550844529794361</c:v>
                      </c:pt>
                      <c:pt idx="12">
                        <c:v>32.771181003192545</c:v>
                      </c:pt>
                      <c:pt idx="13">
                        <c:v>36.309327437192728</c:v>
                      </c:pt>
                      <c:pt idx="14">
                        <c:v>39.500412633289635</c:v>
                      </c:pt>
                      <c:pt idx="15">
                        <c:v>43.728278125007996</c:v>
                      </c:pt>
                      <c:pt idx="16">
                        <c:v>55.177524617454537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2-2625-4238-91B6-1F3E99BE0B49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Prices'!$C$126</c15:sqref>
                        </c15:formulaRef>
                      </c:ext>
                    </c:extLst>
                    <c:strCache>
                      <c:ptCount val="1"/>
                      <c:pt idx="0">
                        <c:v>Indonesia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Prices'!$H$126:$X$126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4.302611267126454E-4</c:v>
                      </c:pt>
                      <c:pt idx="1">
                        <c:v>1.6967672946756545</c:v>
                      </c:pt>
                      <c:pt idx="2">
                        <c:v>4.4903002232173089E-4</c:v>
                      </c:pt>
                      <c:pt idx="3">
                        <c:v>4.4903002232173089E-4</c:v>
                      </c:pt>
                      <c:pt idx="4">
                        <c:v>1.1588673087632182</c:v>
                      </c:pt>
                      <c:pt idx="5">
                        <c:v>4.8139244930094538</c:v>
                      </c:pt>
                      <c:pt idx="6">
                        <c:v>9.144776048590364</c:v>
                      </c:pt>
                      <c:pt idx="7">
                        <c:v>13.066918513030908</c:v>
                      </c:pt>
                      <c:pt idx="8">
                        <c:v>16.135112398192362</c:v>
                      </c:pt>
                      <c:pt idx="9">
                        <c:v>19.587482045144725</c:v>
                      </c:pt>
                      <c:pt idx="10">
                        <c:v>26.348975452664728</c:v>
                      </c:pt>
                      <c:pt idx="11">
                        <c:v>28.531183645312364</c:v>
                      </c:pt>
                      <c:pt idx="12">
                        <c:v>33.129700114693087</c:v>
                      </c:pt>
                      <c:pt idx="13">
                        <c:v>37.672365066891821</c:v>
                      </c:pt>
                      <c:pt idx="14">
                        <c:v>42.265219998730366</c:v>
                      </c:pt>
                      <c:pt idx="15">
                        <c:v>50.078995530856361</c:v>
                      </c:pt>
                      <c:pt idx="16">
                        <c:v>64.009523183258182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2625-4238-91B6-1F3E99BE0B49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Prices'!$C$127</c15:sqref>
                        </c15:formulaRef>
                      </c:ext>
                    </c:extLst>
                    <c:strCache>
                      <c:ptCount val="1"/>
                      <c:pt idx="0">
                        <c:v>India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75000"/>
                      </a:schemeClr>
                    </a:solidFill>
                    <a:ln w="9525">
                      <a:solidFill>
                        <a:schemeClr val="accent6">
                          <a:lumMod val="7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Prices'!$H$127:$X$127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10.131995424298907</c:v>
                      </c:pt>
                      <c:pt idx="1">
                        <c:v>13.685598754446</c:v>
                      </c:pt>
                      <c:pt idx="2">
                        <c:v>19.393462052230909</c:v>
                      </c:pt>
                      <c:pt idx="3">
                        <c:v>21.498745226845092</c:v>
                      </c:pt>
                      <c:pt idx="4">
                        <c:v>23.318165688416727</c:v>
                      </c:pt>
                      <c:pt idx="5">
                        <c:v>24.739211611504359</c:v>
                      </c:pt>
                      <c:pt idx="6">
                        <c:v>25.904454889928182</c:v>
                      </c:pt>
                      <c:pt idx="7">
                        <c:v>27.744903919513636</c:v>
                      </c:pt>
                      <c:pt idx="8">
                        <c:v>29.893861812310366</c:v>
                      </c:pt>
                      <c:pt idx="9">
                        <c:v>32.681899454809091</c:v>
                      </c:pt>
                      <c:pt idx="10">
                        <c:v>36.304789220591452</c:v>
                      </c:pt>
                      <c:pt idx="11">
                        <c:v>35.521699726264906</c:v>
                      </c:pt>
                      <c:pt idx="12">
                        <c:v>36.19187299961127</c:v>
                      </c:pt>
                      <c:pt idx="13">
                        <c:v>36.474949876720352</c:v>
                      </c:pt>
                      <c:pt idx="14">
                        <c:v>35.376117332323091</c:v>
                      </c:pt>
                      <c:pt idx="15">
                        <c:v>34.151562708219267</c:v>
                      </c:pt>
                      <c:pt idx="16">
                        <c:v>37.169386882390363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4-2625-4238-91B6-1F3E99BE0B49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Prices'!$C$128</c15:sqref>
                        </c15:formulaRef>
                      </c:ext>
                    </c:extLst>
                    <c:strCache>
                      <c:ptCount val="1"/>
                      <c:pt idx="0">
                        <c:v>Pakistan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50000"/>
                      </a:schemeClr>
                    </a:solidFill>
                    <a:ln w="9525">
                      <a:solidFill>
                        <a:schemeClr val="accent6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Prices'!$H$128:$X$128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4.4328266305966352E-4</c:v>
                      </c:pt>
                      <c:pt idx="1">
                        <c:v>4.4328266305966352E-4</c:v>
                      </c:pt>
                      <c:pt idx="2">
                        <c:v>4.4328266305966352E-4</c:v>
                      </c:pt>
                      <c:pt idx="3">
                        <c:v>4.4328266305966352E-4</c:v>
                      </c:pt>
                      <c:pt idx="4">
                        <c:v>4.4328266305966352E-4</c:v>
                      </c:pt>
                      <c:pt idx="5">
                        <c:v>4.4328266305966352E-4</c:v>
                      </c:pt>
                      <c:pt idx="6">
                        <c:v>4.4328266305966352E-4</c:v>
                      </c:pt>
                      <c:pt idx="7">
                        <c:v>4.4328266305966352E-4</c:v>
                      </c:pt>
                      <c:pt idx="8">
                        <c:v>0.39810314414467635</c:v>
                      </c:pt>
                      <c:pt idx="9">
                        <c:v>3.0078715506346367</c:v>
                      </c:pt>
                      <c:pt idx="10">
                        <c:v>6.1925538173683634</c:v>
                      </c:pt>
                      <c:pt idx="11">
                        <c:v>8.7797866084701806</c:v>
                      </c:pt>
                      <c:pt idx="12">
                        <c:v>11.052759133143274</c:v>
                      </c:pt>
                      <c:pt idx="13">
                        <c:v>12.701030416158</c:v>
                      </c:pt>
                      <c:pt idx="14">
                        <c:v>13.832214603653455</c:v>
                      </c:pt>
                      <c:pt idx="15">
                        <c:v>15.243330369623454</c:v>
                      </c:pt>
                      <c:pt idx="16">
                        <c:v>16.07162229861218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5-2625-4238-91B6-1F3E99BE0B49}"/>
                  </c:ext>
                </c:extLst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Prices'!$C$129</c15:sqref>
                        </c15:formulaRef>
                      </c:ext>
                    </c:extLst>
                    <c:strCache>
                      <c:ptCount val="1"/>
                      <c:pt idx="0">
                        <c:v>Middle East</c:v>
                      </c:pt>
                    </c:strCache>
                  </c:strRef>
                </c:tx>
                <c:spPr>
                  <a:ln w="19050" cap="rnd">
                    <a:solidFill>
                      <a:srgbClr val="FFCCCC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CCCC"/>
                    </a:solidFill>
                    <a:ln w="9525">
                      <a:solidFill>
                        <a:srgbClr val="FFCCCC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Prices'!$H$129:$X$129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4.237341827175872E-4</c:v>
                      </c:pt>
                      <c:pt idx="1">
                        <c:v>4.237341827175872E-4</c:v>
                      </c:pt>
                      <c:pt idx="2">
                        <c:v>4.237341827175872E-4</c:v>
                      </c:pt>
                      <c:pt idx="3">
                        <c:v>3.4077288727606363</c:v>
                      </c:pt>
                      <c:pt idx="4">
                        <c:v>6.2801728507592722</c:v>
                      </c:pt>
                      <c:pt idx="5">
                        <c:v>12.25197163682018</c:v>
                      </c:pt>
                      <c:pt idx="6">
                        <c:v>17.733238634404909</c:v>
                      </c:pt>
                      <c:pt idx="7">
                        <c:v>28.328536547572359</c:v>
                      </c:pt>
                      <c:pt idx="8">
                        <c:v>31.107992018082545</c:v>
                      </c:pt>
                      <c:pt idx="9">
                        <c:v>37.123330723813091</c:v>
                      </c:pt>
                      <c:pt idx="10">
                        <c:v>44.042673189949639</c:v>
                      </c:pt>
                      <c:pt idx="11">
                        <c:v>51.163674231398183</c:v>
                      </c:pt>
                      <c:pt idx="12">
                        <c:v>57.359013884699998</c:v>
                      </c:pt>
                      <c:pt idx="13">
                        <c:v>64.547369249765453</c:v>
                      </c:pt>
                      <c:pt idx="14">
                        <c:v>71.248203326476357</c:v>
                      </c:pt>
                      <c:pt idx="15">
                        <c:v>80.189838016112716</c:v>
                      </c:pt>
                      <c:pt idx="16">
                        <c:v>96.862167421085445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6-2625-4238-91B6-1F3E99BE0B49}"/>
                  </c:ext>
                </c:extLst>
              </c15:ser>
            </c15:filteredLineSeries>
            <c15:filteredLineSeries>
              <c15:ser>
                <c:idx val="21"/>
                <c:order val="2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Prices'!$C$130</c15:sqref>
                        </c15:formulaRef>
                      </c:ext>
                    </c:extLst>
                    <c:strCache>
                      <c:ptCount val="1"/>
                      <c:pt idx="0">
                        <c:v>Africa_Eastern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Prices'!$H$130:$X$130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4.4415570809493816E-4</c:v>
                      </c:pt>
                      <c:pt idx="1">
                        <c:v>6.7480135562290915</c:v>
                      </c:pt>
                      <c:pt idx="2">
                        <c:v>13.491803425720361</c:v>
                      </c:pt>
                      <c:pt idx="3">
                        <c:v>25.82735014054418</c:v>
                      </c:pt>
                      <c:pt idx="4">
                        <c:v>35.169561077708728</c:v>
                      </c:pt>
                      <c:pt idx="5">
                        <c:v>43.854449533090907</c:v>
                      </c:pt>
                      <c:pt idx="6">
                        <c:v>51.474609467841816</c:v>
                      </c:pt>
                      <c:pt idx="7">
                        <c:v>59.833015924958183</c:v>
                      </c:pt>
                      <c:pt idx="8">
                        <c:v>64.498392456741826</c:v>
                      </c:pt>
                      <c:pt idx="9">
                        <c:v>72.651905174236347</c:v>
                      </c:pt>
                      <c:pt idx="10">
                        <c:v>81.915258981349098</c:v>
                      </c:pt>
                      <c:pt idx="11">
                        <c:v>89.428029434149096</c:v>
                      </c:pt>
                      <c:pt idx="12">
                        <c:v>97.476848639950902</c:v>
                      </c:pt>
                      <c:pt idx="13">
                        <c:v>105.66720628430726</c:v>
                      </c:pt>
                      <c:pt idx="14">
                        <c:v>111.64911495883635</c:v>
                      </c:pt>
                      <c:pt idx="15">
                        <c:v>115.29406674789817</c:v>
                      </c:pt>
                      <c:pt idx="16">
                        <c:v>131.90214219505089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7-2625-4238-91B6-1F3E99BE0B49}"/>
                  </c:ext>
                </c:extLst>
              </c15:ser>
            </c15:filteredLineSeries>
            <c15:filteredLineSeries>
              <c15:ser>
                <c:idx val="22"/>
                <c:order val="2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Prices'!$C$131</c15:sqref>
                        </c15:formulaRef>
                      </c:ext>
                    </c:extLst>
                    <c:strCache>
                      <c:ptCount val="1"/>
                      <c:pt idx="0">
                        <c:v>Africa_Northern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Prices'!$H$131:$X$131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4.2858737851069091E-4</c:v>
                      </c:pt>
                      <c:pt idx="1">
                        <c:v>4.2858737851069091E-4</c:v>
                      </c:pt>
                      <c:pt idx="2">
                        <c:v>4.4898149485708363E-4</c:v>
                      </c:pt>
                      <c:pt idx="3">
                        <c:v>13.572502802115274</c:v>
                      </c:pt>
                      <c:pt idx="4">
                        <c:v>25.040306556505637</c:v>
                      </c:pt>
                      <c:pt idx="5">
                        <c:v>35.235747147547094</c:v>
                      </c:pt>
                      <c:pt idx="6">
                        <c:v>44.625002765716907</c:v>
                      </c:pt>
                      <c:pt idx="7">
                        <c:v>55.099341479967272</c:v>
                      </c:pt>
                      <c:pt idx="8">
                        <c:v>55.145172974356363</c:v>
                      </c:pt>
                      <c:pt idx="9">
                        <c:v>61.541811740269083</c:v>
                      </c:pt>
                      <c:pt idx="10">
                        <c:v>72.548110319296356</c:v>
                      </c:pt>
                      <c:pt idx="11">
                        <c:v>83.7709851757309</c:v>
                      </c:pt>
                      <c:pt idx="12">
                        <c:v>96.481586286305443</c:v>
                      </c:pt>
                      <c:pt idx="13">
                        <c:v>109.95245100968727</c:v>
                      </c:pt>
                      <c:pt idx="14">
                        <c:v>121.53928185097634</c:v>
                      </c:pt>
                      <c:pt idx="15">
                        <c:v>144.3871804606909</c:v>
                      </c:pt>
                      <c:pt idx="16">
                        <c:v>161.43559771667998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8-2625-4238-91B6-1F3E99BE0B49}"/>
                  </c:ext>
                </c:extLst>
              </c15:ser>
            </c15:filteredLineSeries>
            <c15:filteredLineSeries>
              <c15:ser>
                <c:idx val="23"/>
                <c:order val="2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Prices'!$C$132</c15:sqref>
                        </c15:formulaRef>
                      </c:ext>
                    </c:extLst>
                    <c:strCache>
                      <c:ptCount val="1"/>
                      <c:pt idx="0">
                        <c:v>Africa_Southern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Prices'!$H$132:$X$132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4.467204744672217E-4</c:v>
                      </c:pt>
                      <c:pt idx="1">
                        <c:v>12.009109649395638</c:v>
                      </c:pt>
                      <c:pt idx="2">
                        <c:v>25.272204931546909</c:v>
                      </c:pt>
                      <c:pt idx="3">
                        <c:v>42.037500377589268</c:v>
                      </c:pt>
                      <c:pt idx="4">
                        <c:v>51.776558136758176</c:v>
                      </c:pt>
                      <c:pt idx="5">
                        <c:v>58.797314017439994</c:v>
                      </c:pt>
                      <c:pt idx="6">
                        <c:v>65.571837947874542</c:v>
                      </c:pt>
                      <c:pt idx="7">
                        <c:v>73.220305570336365</c:v>
                      </c:pt>
                      <c:pt idx="8">
                        <c:v>76.673394142690896</c:v>
                      </c:pt>
                      <c:pt idx="9">
                        <c:v>83.850516298347259</c:v>
                      </c:pt>
                      <c:pt idx="10">
                        <c:v>94.903095700140014</c:v>
                      </c:pt>
                      <c:pt idx="11">
                        <c:v>98.144550607227288</c:v>
                      </c:pt>
                      <c:pt idx="12">
                        <c:v>104.50479377465454</c:v>
                      </c:pt>
                      <c:pt idx="13">
                        <c:v>114.05751505614545</c:v>
                      </c:pt>
                      <c:pt idx="14">
                        <c:v>121.8960485818091</c:v>
                      </c:pt>
                      <c:pt idx="15">
                        <c:v>134.21573400494728</c:v>
                      </c:pt>
                      <c:pt idx="16">
                        <c:v>145.58643789720546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9-2625-4238-91B6-1F3E99BE0B49}"/>
                  </c:ext>
                </c:extLst>
              </c15:ser>
            </c15:filteredLineSeries>
            <c15:filteredLineSeries>
              <c15:ser>
                <c:idx val="24"/>
                <c:order val="2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Prices'!$C$133</c15:sqref>
                        </c15:formulaRef>
                      </c:ext>
                    </c:extLst>
                    <c:strCache>
                      <c:ptCount val="1"/>
                      <c:pt idx="0">
                        <c:v>Africa_Western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75000"/>
                      </a:schemeClr>
                    </a:solidFill>
                    <a:ln w="9525">
                      <a:solidFill>
                        <a:schemeClr val="accent2">
                          <a:lumMod val="7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Prices'!$H$133:$X$133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4.3872602399496E-4</c:v>
                      </c:pt>
                      <c:pt idx="1">
                        <c:v>8.0378106605809094</c:v>
                      </c:pt>
                      <c:pt idx="2">
                        <c:v>14.540625721828361</c:v>
                      </c:pt>
                      <c:pt idx="3">
                        <c:v>30.300818522782912</c:v>
                      </c:pt>
                      <c:pt idx="4">
                        <c:v>42.562315921181998</c:v>
                      </c:pt>
                      <c:pt idx="5">
                        <c:v>54.138228082925451</c:v>
                      </c:pt>
                      <c:pt idx="6">
                        <c:v>64.460648873127283</c:v>
                      </c:pt>
                      <c:pt idx="7">
                        <c:v>74.140979413505434</c:v>
                      </c:pt>
                      <c:pt idx="8">
                        <c:v>81.074116260796373</c:v>
                      </c:pt>
                      <c:pt idx="9">
                        <c:v>89.578105111854541</c:v>
                      </c:pt>
                      <c:pt idx="10">
                        <c:v>99.470967974252744</c:v>
                      </c:pt>
                      <c:pt idx="11">
                        <c:v>107.70311315761091</c:v>
                      </c:pt>
                      <c:pt idx="12">
                        <c:v>116.61554150278363</c:v>
                      </c:pt>
                      <c:pt idx="13">
                        <c:v>126.15433360460726</c:v>
                      </c:pt>
                      <c:pt idx="14">
                        <c:v>135.26716240563817</c:v>
                      </c:pt>
                      <c:pt idx="15">
                        <c:v>145.58553924045273</c:v>
                      </c:pt>
                      <c:pt idx="16">
                        <c:v>160.10738303614909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A-2625-4238-91B6-1F3E99BE0B49}"/>
                  </c:ext>
                </c:extLst>
              </c15:ser>
            </c15:filteredLineSeries>
            <c15:filteredLineSeries>
              <c15:ser>
                <c:idx val="25"/>
                <c:order val="2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Prices'!$C$134</c15:sqref>
                        </c15:formulaRef>
                      </c:ext>
                    </c:extLst>
                    <c:strCache>
                      <c:ptCount val="1"/>
                      <c:pt idx="0">
                        <c:v>South Africa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50000"/>
                      </a:schemeClr>
                    </a:solidFill>
                    <a:ln w="9525">
                      <a:solidFill>
                        <a:schemeClr val="accent2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Prices'!$H$134:$X$134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0.31065350755165633</c:v>
                      </c:pt>
                      <c:pt idx="1">
                        <c:v>2.3242543722674727</c:v>
                      </c:pt>
                      <c:pt idx="2">
                        <c:v>1.7852265721303637</c:v>
                      </c:pt>
                      <c:pt idx="3">
                        <c:v>7.7014434380350911</c:v>
                      </c:pt>
                      <c:pt idx="4">
                        <c:v>12.828010615318362</c:v>
                      </c:pt>
                      <c:pt idx="5">
                        <c:v>17.962530904863272</c:v>
                      </c:pt>
                      <c:pt idx="6">
                        <c:v>23.31097643439491</c:v>
                      </c:pt>
                      <c:pt idx="7">
                        <c:v>29.885863767211092</c:v>
                      </c:pt>
                      <c:pt idx="8">
                        <c:v>37.123240858137819</c:v>
                      </c:pt>
                      <c:pt idx="9">
                        <c:v>45.834190359349094</c:v>
                      </c:pt>
                      <c:pt idx="10">
                        <c:v>47.843586858447267</c:v>
                      </c:pt>
                      <c:pt idx="11">
                        <c:v>63.840126385369096</c:v>
                      </c:pt>
                      <c:pt idx="12">
                        <c:v>76.913784824045464</c:v>
                      </c:pt>
                      <c:pt idx="13">
                        <c:v>78.967215504027266</c:v>
                      </c:pt>
                      <c:pt idx="14">
                        <c:v>76.629359961807282</c:v>
                      </c:pt>
                      <c:pt idx="15">
                        <c:v>75.708686118638184</c:v>
                      </c:pt>
                      <c:pt idx="16">
                        <c:v>82.448611764092718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B-2625-4238-91B6-1F3E99BE0B49}"/>
                  </c:ext>
                </c:extLst>
              </c15:ser>
            </c15:filteredLineSeries>
            <c15:filteredLineSeries>
              <c15:ser>
                <c:idx val="26"/>
                <c:order val="2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Prices'!$C$135</c15:sqref>
                        </c15:formulaRef>
                      </c:ext>
                    </c:extLst>
                    <c:strCache>
                      <c:ptCount val="1"/>
                      <c:pt idx="0">
                        <c:v>Argentina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20000"/>
                        <a:lumOff val="8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9525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Prices'!$H$135:$X$135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4.471015049303782E-4</c:v>
                      </c:pt>
                      <c:pt idx="1">
                        <c:v>56.303990856998183</c:v>
                      </c:pt>
                      <c:pt idx="2">
                        <c:v>88.186085801880012</c:v>
                      </c:pt>
                      <c:pt idx="3">
                        <c:v>88.838061275983634</c:v>
                      </c:pt>
                      <c:pt idx="4">
                        <c:v>85.560210770410919</c:v>
                      </c:pt>
                      <c:pt idx="5">
                        <c:v>84.81971760616365</c:v>
                      </c:pt>
                      <c:pt idx="6">
                        <c:v>89.630676531889094</c:v>
                      </c:pt>
                      <c:pt idx="7">
                        <c:v>101.73468433437273</c:v>
                      </c:pt>
                      <c:pt idx="8">
                        <c:v>106.31783377328181</c:v>
                      </c:pt>
                      <c:pt idx="9">
                        <c:v>119.02079630145819</c:v>
                      </c:pt>
                      <c:pt idx="10">
                        <c:v>127.56342739288365</c:v>
                      </c:pt>
                      <c:pt idx="11">
                        <c:v>130.56943423075637</c:v>
                      </c:pt>
                      <c:pt idx="12">
                        <c:v>133.70799293965635</c:v>
                      </c:pt>
                      <c:pt idx="13">
                        <c:v>138.12399222255817</c:v>
                      </c:pt>
                      <c:pt idx="14">
                        <c:v>145.04814250232181</c:v>
                      </c:pt>
                      <c:pt idx="15">
                        <c:v>155.54175740391818</c:v>
                      </c:pt>
                      <c:pt idx="16">
                        <c:v>168.14137440553088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C-2625-4238-91B6-1F3E99BE0B49}"/>
                  </c:ext>
                </c:extLst>
              </c15:ser>
            </c15:filteredLineSeries>
            <c15:filteredLineSeries>
              <c15:ser>
                <c:idx val="27"/>
                <c:order val="2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Prices'!$C$136</c15:sqref>
                        </c15:formulaRef>
                      </c:ext>
                    </c:extLst>
                    <c:strCache>
                      <c:ptCount val="1"/>
                      <c:pt idx="0">
                        <c:v>Brazil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Prices'!$H$136:$X$136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4.4895947776664181E-4</c:v>
                      </c:pt>
                      <c:pt idx="1">
                        <c:v>31.35094387118237</c:v>
                      </c:pt>
                      <c:pt idx="2">
                        <c:v>70.96602510612</c:v>
                      </c:pt>
                      <c:pt idx="3">
                        <c:v>75.497052453370898</c:v>
                      </c:pt>
                      <c:pt idx="4">
                        <c:v>72.906225035258174</c:v>
                      </c:pt>
                      <c:pt idx="5">
                        <c:v>75.648026787829096</c:v>
                      </c:pt>
                      <c:pt idx="6">
                        <c:v>80.885398342723633</c:v>
                      </c:pt>
                      <c:pt idx="7">
                        <c:v>90.252996333152723</c:v>
                      </c:pt>
                      <c:pt idx="8">
                        <c:v>92.182412381258189</c:v>
                      </c:pt>
                      <c:pt idx="9">
                        <c:v>99.65024999642182</c:v>
                      </c:pt>
                      <c:pt idx="10">
                        <c:v>109.60287353287636</c:v>
                      </c:pt>
                      <c:pt idx="11">
                        <c:v>111.94297571697817</c:v>
                      </c:pt>
                      <c:pt idx="12">
                        <c:v>114.78138307046729</c:v>
                      </c:pt>
                      <c:pt idx="13">
                        <c:v>120.60018554437637</c:v>
                      </c:pt>
                      <c:pt idx="14">
                        <c:v>127.71305374221271</c:v>
                      </c:pt>
                      <c:pt idx="15">
                        <c:v>141.74737624955452</c:v>
                      </c:pt>
                      <c:pt idx="16">
                        <c:v>150.66115257985635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D-2625-4238-91B6-1F3E99BE0B49}"/>
                  </c:ext>
                </c:extLst>
              </c15:ser>
            </c15:filteredLineSeries>
            <c15:filteredLineSeries>
              <c15:ser>
                <c:idx val="28"/>
                <c:order val="2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Prices'!$C$137</c15:sqref>
                        </c15:formulaRef>
                      </c:ext>
                    </c:extLst>
                    <c:strCache>
                      <c:ptCount val="1"/>
                      <c:pt idx="0">
                        <c:v>Central America and Caribbean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Prices'!$H$137:$X$137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4.3341181728770721E-4</c:v>
                      </c:pt>
                      <c:pt idx="1">
                        <c:v>8.2762242970794535</c:v>
                      </c:pt>
                      <c:pt idx="2">
                        <c:v>4.4904619814328003E-4</c:v>
                      </c:pt>
                      <c:pt idx="3">
                        <c:v>10.866242924114726</c:v>
                      </c:pt>
                      <c:pt idx="4">
                        <c:v>18.010788772484723</c:v>
                      </c:pt>
                      <c:pt idx="5">
                        <c:v>24.610703695864359</c:v>
                      </c:pt>
                      <c:pt idx="6">
                        <c:v>29.208051911466544</c:v>
                      </c:pt>
                      <c:pt idx="7">
                        <c:v>35.839195157003452</c:v>
                      </c:pt>
                      <c:pt idx="8">
                        <c:v>36.013759231220725</c:v>
                      </c:pt>
                      <c:pt idx="9">
                        <c:v>38.335753481755091</c:v>
                      </c:pt>
                      <c:pt idx="10">
                        <c:v>41.809151696721273</c:v>
                      </c:pt>
                      <c:pt idx="11">
                        <c:v>44.283063871304186</c:v>
                      </c:pt>
                      <c:pt idx="12">
                        <c:v>46.956612643505451</c:v>
                      </c:pt>
                      <c:pt idx="13">
                        <c:v>49.157423030934545</c:v>
                      </c:pt>
                      <c:pt idx="14">
                        <c:v>51.148397066601817</c:v>
                      </c:pt>
                      <c:pt idx="15">
                        <c:v>58.076591301752728</c:v>
                      </c:pt>
                      <c:pt idx="16">
                        <c:v>68.326670223359997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E-2625-4238-91B6-1F3E99BE0B49}"/>
                  </c:ext>
                </c:extLst>
              </c15:ser>
            </c15:filteredLineSeries>
            <c15:filteredLineSeries>
              <c15:ser>
                <c:idx val="29"/>
                <c:order val="2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Prices'!$C$138</c15:sqref>
                        </c15:formulaRef>
                      </c:ext>
                    </c:extLst>
                    <c:strCache>
                      <c:ptCount val="1"/>
                      <c:pt idx="0">
                        <c:v>Colombia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75000"/>
                      </a:schemeClr>
                    </a:solidFill>
                    <a:ln w="9525">
                      <a:solidFill>
                        <a:schemeClr val="accent5">
                          <a:lumMod val="75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Prices'!$H$138:$X$138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4.340197585809273E-4</c:v>
                      </c:pt>
                      <c:pt idx="1">
                        <c:v>49.877247089869094</c:v>
                      </c:pt>
                      <c:pt idx="2">
                        <c:v>88.784141870819994</c:v>
                      </c:pt>
                      <c:pt idx="3">
                        <c:v>93.625655126138184</c:v>
                      </c:pt>
                      <c:pt idx="4">
                        <c:v>101.07102632248362</c:v>
                      </c:pt>
                      <c:pt idx="5">
                        <c:v>107.92013876339455</c:v>
                      </c:pt>
                      <c:pt idx="6">
                        <c:v>111.31077069143454</c:v>
                      </c:pt>
                      <c:pt idx="7">
                        <c:v>115.70699952577637</c:v>
                      </c:pt>
                      <c:pt idx="8">
                        <c:v>118.10641305555819</c:v>
                      </c:pt>
                      <c:pt idx="9">
                        <c:v>124.58662689947455</c:v>
                      </c:pt>
                      <c:pt idx="10">
                        <c:v>132.45796139661272</c:v>
                      </c:pt>
                      <c:pt idx="11">
                        <c:v>135.47834674252908</c:v>
                      </c:pt>
                      <c:pt idx="12">
                        <c:v>139.87367692011819</c:v>
                      </c:pt>
                      <c:pt idx="13">
                        <c:v>144.42357605917633</c:v>
                      </c:pt>
                      <c:pt idx="14">
                        <c:v>149.43673275426545</c:v>
                      </c:pt>
                      <c:pt idx="15">
                        <c:v>158.19099751095817</c:v>
                      </c:pt>
                      <c:pt idx="16">
                        <c:v>170.80094906522726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F-2625-4238-91B6-1F3E99BE0B49}"/>
                  </c:ext>
                </c:extLst>
              </c15:ser>
            </c15:filteredLineSeries>
            <c15:filteredLineSeries>
              <c15:ser>
                <c:idx val="30"/>
                <c:order val="3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Prices'!$C$139</c15:sqref>
                        </c15:formulaRef>
                      </c:ext>
                    </c:extLst>
                    <c:strCache>
                      <c:ptCount val="1"/>
                      <c:pt idx="0">
                        <c:v>South America_Northern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50000"/>
                      </a:schemeClr>
                    </a:solidFill>
                    <a:ln w="9525">
                      <a:solidFill>
                        <a:schemeClr val="accent5">
                          <a:lumMod val="5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Prices'!$H$139:$X$139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4.4021734487611092E-4</c:v>
                      </c:pt>
                      <c:pt idx="1">
                        <c:v>5.783440330689273</c:v>
                      </c:pt>
                      <c:pt idx="2">
                        <c:v>7.1615304609965449</c:v>
                      </c:pt>
                      <c:pt idx="3">
                        <c:v>9.3223056900916355</c:v>
                      </c:pt>
                      <c:pt idx="4">
                        <c:v>10.476315759106363</c:v>
                      </c:pt>
                      <c:pt idx="5">
                        <c:v>15.670327125681819</c:v>
                      </c:pt>
                      <c:pt idx="6">
                        <c:v>20.593393481309999</c:v>
                      </c:pt>
                      <c:pt idx="7">
                        <c:v>29.116433855525997</c:v>
                      </c:pt>
                      <c:pt idx="8">
                        <c:v>27.830321243860364</c:v>
                      </c:pt>
                      <c:pt idx="9">
                        <c:v>32.72728162082182</c:v>
                      </c:pt>
                      <c:pt idx="10">
                        <c:v>38.749360252197818</c:v>
                      </c:pt>
                      <c:pt idx="11">
                        <c:v>44.033641689584719</c:v>
                      </c:pt>
                      <c:pt idx="12">
                        <c:v>49.311991992403634</c:v>
                      </c:pt>
                      <c:pt idx="13">
                        <c:v>54.681915418325453</c:v>
                      </c:pt>
                      <c:pt idx="14">
                        <c:v>62.461586926685456</c:v>
                      </c:pt>
                      <c:pt idx="15">
                        <c:v>97.57480222599817</c:v>
                      </c:pt>
                      <c:pt idx="16">
                        <c:v>119.82913805053637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0-2625-4238-91B6-1F3E99BE0B49}"/>
                  </c:ext>
                </c:extLst>
              </c15:ser>
            </c15:filteredLineSeries>
            <c15:filteredLineSeries>
              <c15:ser>
                <c:idx val="31"/>
                <c:order val="3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Prices'!$C$140</c15:sqref>
                        </c15:formulaRef>
                      </c:ext>
                    </c:extLst>
                    <c:strCache>
                      <c:ptCount val="1"/>
                      <c:pt idx="0">
                        <c:v>South America_Southern</c:v>
                      </c:pt>
                    </c:strCache>
                  </c:strRef>
                </c:tx>
                <c:spPr>
                  <a:ln w="19050" cap="rnd">
                    <a:solidFill>
                      <a:srgbClr val="66663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666633"/>
                    </a:solidFill>
                    <a:ln w="9525">
                      <a:solidFill>
                        <a:srgbClr val="666633"/>
                      </a:solidFill>
                    </a:ln>
                    <a:effectLst/>
                  </c:spPr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Prices'!$H$108:$X$108</c15:sqref>
                        </c15:formulaRef>
                      </c:ext>
                    </c:extLst>
                    <c:numCache>
                      <c:formatCode>General</c:formatCode>
                      <c:ptCount val="17"/>
                      <c:pt idx="0">
                        <c:v>2020</c:v>
                      </c:pt>
                      <c:pt idx="1">
                        <c:v>2025</c:v>
                      </c:pt>
                      <c:pt idx="2">
                        <c:v>2030</c:v>
                      </c:pt>
                      <c:pt idx="3">
                        <c:v>2035</c:v>
                      </c:pt>
                      <c:pt idx="4">
                        <c:v>2040</c:v>
                      </c:pt>
                      <c:pt idx="5">
                        <c:v>2045</c:v>
                      </c:pt>
                      <c:pt idx="6">
                        <c:v>2050</c:v>
                      </c:pt>
                      <c:pt idx="7">
                        <c:v>2055</c:v>
                      </c:pt>
                      <c:pt idx="8">
                        <c:v>2060</c:v>
                      </c:pt>
                      <c:pt idx="9">
                        <c:v>2065</c:v>
                      </c:pt>
                      <c:pt idx="10">
                        <c:v>2070</c:v>
                      </c:pt>
                      <c:pt idx="11">
                        <c:v>2075</c:v>
                      </c:pt>
                      <c:pt idx="12">
                        <c:v>2080</c:v>
                      </c:pt>
                      <c:pt idx="13">
                        <c:v>2085</c:v>
                      </c:pt>
                      <c:pt idx="14">
                        <c:v>2090</c:v>
                      </c:pt>
                      <c:pt idx="15">
                        <c:v>2095</c:v>
                      </c:pt>
                      <c:pt idx="16">
                        <c:v>2100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'Carbon Prices'!$H$140:$X$140</c15:sqref>
                        </c15:formulaRef>
                      </c:ext>
                    </c:extLst>
                    <c:numCache>
                      <c:formatCode>"$"#,##0.00</c:formatCode>
                      <c:ptCount val="17"/>
                      <c:pt idx="0">
                        <c:v>4.2827734193100003E-4</c:v>
                      </c:pt>
                      <c:pt idx="1">
                        <c:v>20.774293085634</c:v>
                      </c:pt>
                      <c:pt idx="2">
                        <c:v>41.878258401005994</c:v>
                      </c:pt>
                      <c:pt idx="3">
                        <c:v>53.723947319918189</c:v>
                      </c:pt>
                      <c:pt idx="4">
                        <c:v>56.87508722335636</c:v>
                      </c:pt>
                      <c:pt idx="5">
                        <c:v>62.205020423781818</c:v>
                      </c:pt>
                      <c:pt idx="6">
                        <c:v>68.41518791350363</c:v>
                      </c:pt>
                      <c:pt idx="7">
                        <c:v>78.615391385334547</c:v>
                      </c:pt>
                      <c:pt idx="8">
                        <c:v>81.246658357320015</c:v>
                      </c:pt>
                      <c:pt idx="9">
                        <c:v>89.59652757528545</c:v>
                      </c:pt>
                      <c:pt idx="10">
                        <c:v>99.054889897739983</c:v>
                      </c:pt>
                      <c:pt idx="11">
                        <c:v>101.10876990609817</c:v>
                      </c:pt>
                      <c:pt idx="12">
                        <c:v>105.78043703515091</c:v>
                      </c:pt>
                      <c:pt idx="13">
                        <c:v>113.21008173832364</c:v>
                      </c:pt>
                      <c:pt idx="14">
                        <c:v>120.27936508365273</c:v>
                      </c:pt>
                      <c:pt idx="15">
                        <c:v>137.5812035439109</c:v>
                      </c:pt>
                      <c:pt idx="16">
                        <c:v>146.46083091760909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1-2625-4238-91B6-1F3E99BE0B49}"/>
                  </c:ext>
                </c:extLst>
              </c15:ser>
            </c15:filteredLineSeries>
          </c:ext>
        </c:extLst>
      </c:lineChart>
      <c:catAx>
        <c:axId val="22085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853504"/>
        <c:crosses val="autoZero"/>
        <c:auto val="1"/>
        <c:lblAlgn val="ctr"/>
        <c:lblOffset val="100"/>
        <c:tickLblSkip val="4"/>
        <c:noMultiLvlLbl val="0"/>
      </c:catAx>
      <c:valAx>
        <c:axId val="220853504"/>
        <c:scaling>
          <c:orientation val="minMax"/>
          <c:max val="25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85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660974044911053"/>
          <c:y val="0.1237394825646794"/>
          <c:w val="0.78340554097404491"/>
          <c:h val="0.114538732658417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/>
              <a:t>Potential Emissions</a:t>
            </a:r>
            <a:r>
              <a:rPr lang="en-US" sz="1600" b="1" baseline="0" dirty="0"/>
              <a:t> Trading </a:t>
            </a:r>
            <a:r>
              <a:rPr lang="en-US" sz="1600" b="1" dirty="0"/>
              <a:t>under Perfect Article 6</a:t>
            </a:r>
          </a:p>
        </c:rich>
      </c:tx>
      <c:layout>
        <c:manualLayout>
          <c:xMode val="edge"/>
          <c:yMode val="edge"/>
          <c:x val="0.12778259423955893"/>
          <c:y val="1.7805536691853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59251968503937"/>
          <c:y val="9.4557023721007161E-2"/>
          <c:w val="0.48587536909448831"/>
          <c:h val="0.8278056984376028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'I-NDC less J-NDC CO2'!$B$3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CO2'!$G$3:$W$3</c:f>
              <c:numCache>
                <c:formatCode>#,##0.00</c:formatCode>
                <c:ptCount val="17"/>
                <c:pt idx="0">
                  <c:v>-0.90898146270473745</c:v>
                </c:pt>
                <c:pt idx="1">
                  <c:v>-1.9059304091415497</c:v>
                </c:pt>
                <c:pt idx="2">
                  <c:v>-2.6666473678727782</c:v>
                </c:pt>
                <c:pt idx="3">
                  <c:v>-3.1740223803071701</c:v>
                </c:pt>
                <c:pt idx="4">
                  <c:v>-3.5283648415596898</c:v>
                </c:pt>
                <c:pt idx="5">
                  <c:v>-3.7691015562945429</c:v>
                </c:pt>
                <c:pt idx="6">
                  <c:v>-3.9721095591470696</c:v>
                </c:pt>
                <c:pt idx="7">
                  <c:v>-4.129828170711801</c:v>
                </c:pt>
                <c:pt idx="8">
                  <c:v>-4.2371544774232737</c:v>
                </c:pt>
                <c:pt idx="9">
                  <c:v>-4.339609623532791</c:v>
                </c:pt>
                <c:pt idx="10">
                  <c:v>-4.3551886401503035</c:v>
                </c:pt>
                <c:pt idx="11">
                  <c:v>-4.2326963903694796</c:v>
                </c:pt>
                <c:pt idx="12">
                  <c:v>-4.2370989665737371</c:v>
                </c:pt>
                <c:pt idx="13">
                  <c:v>-4.2004230989720881</c:v>
                </c:pt>
                <c:pt idx="14">
                  <c:v>-4.1439440382506962</c:v>
                </c:pt>
                <c:pt idx="15">
                  <c:v>-3.9960862675338187</c:v>
                </c:pt>
                <c:pt idx="16">
                  <c:v>-3.9028950479365903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7-4C45-8731-0D685A1D28F4}"/>
            </c:ext>
          </c:extLst>
        </c:ser>
        <c:ser>
          <c:idx val="2"/>
          <c:order val="1"/>
          <c:tx>
            <c:strRef>
              <c:f>'I-NDC less J-NDC CO2'!$B$4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CO2'!$G$4:$W$4</c:f>
              <c:numCache>
                <c:formatCode>#,##0.00</c:formatCode>
                <c:ptCount val="17"/>
                <c:pt idx="0">
                  <c:v>1.1771527704474982E-2</c:v>
                </c:pt>
                <c:pt idx="1">
                  <c:v>2.0120249175840099E-3</c:v>
                </c:pt>
                <c:pt idx="2">
                  <c:v>-3.6437248409191658E-2</c:v>
                </c:pt>
                <c:pt idx="3">
                  <c:v>-4.9832814474120357E-2</c:v>
                </c:pt>
                <c:pt idx="4">
                  <c:v>-5.7729435921428318E-2</c:v>
                </c:pt>
                <c:pt idx="5">
                  <c:v>-6.3057397805872772E-2</c:v>
                </c:pt>
                <c:pt idx="6">
                  <c:v>-6.6827433237433065E-2</c:v>
                </c:pt>
                <c:pt idx="7">
                  <c:v>-7.5563261141809446E-2</c:v>
                </c:pt>
                <c:pt idx="8">
                  <c:v>-8.4221231441746258E-2</c:v>
                </c:pt>
                <c:pt idx="9">
                  <c:v>-9.6160561627022911E-2</c:v>
                </c:pt>
                <c:pt idx="10">
                  <c:v>-0.10420068468327831</c:v>
                </c:pt>
                <c:pt idx="11">
                  <c:v>-0.11561263102127162</c:v>
                </c:pt>
                <c:pt idx="12">
                  <c:v>-0.12789932600962001</c:v>
                </c:pt>
                <c:pt idx="13">
                  <c:v>-0.13921944821264334</c:v>
                </c:pt>
                <c:pt idx="14">
                  <c:v>-0.15648856931927999</c:v>
                </c:pt>
                <c:pt idx="15">
                  <c:v>-0.21565009401126911</c:v>
                </c:pt>
                <c:pt idx="16">
                  <c:v>-0.22700106828425765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B7-4C45-8731-0D685A1D28F4}"/>
            </c:ext>
          </c:extLst>
        </c:ser>
        <c:ser>
          <c:idx val="3"/>
          <c:order val="2"/>
          <c:tx>
            <c:strRef>
              <c:f>'I-NDC less J-NDC CO2'!$B$5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CO2'!$G$5:$W$5</c:f>
              <c:numCache>
                <c:formatCode>#,##0.00</c:formatCode>
                <c:ptCount val="17"/>
                <c:pt idx="0">
                  <c:v>-6.9535094866431335E-2</c:v>
                </c:pt>
                <c:pt idx="1">
                  <c:v>-5.8987993618216661E-2</c:v>
                </c:pt>
                <c:pt idx="2">
                  <c:v>-5.3515919461509798E-3</c:v>
                </c:pt>
                <c:pt idx="3">
                  <c:v>2.338211391798295E-3</c:v>
                </c:pt>
                <c:pt idx="4">
                  <c:v>1.465511731682162E-2</c:v>
                </c:pt>
                <c:pt idx="5">
                  <c:v>2.4205509236685407E-2</c:v>
                </c:pt>
                <c:pt idx="6">
                  <c:v>2.7943646537436639E-2</c:v>
                </c:pt>
                <c:pt idx="7">
                  <c:v>2.5502102663018666E-2</c:v>
                </c:pt>
                <c:pt idx="8">
                  <c:v>2.4697401051491652E-2</c:v>
                </c:pt>
                <c:pt idx="9">
                  <c:v>2.7388955470836751E-2</c:v>
                </c:pt>
                <c:pt idx="10">
                  <c:v>3.6885622211386693E-2</c:v>
                </c:pt>
                <c:pt idx="11">
                  <c:v>2.9592142315219006E-2</c:v>
                </c:pt>
                <c:pt idx="12">
                  <c:v>3.7121134128397015E-2</c:v>
                </c:pt>
                <c:pt idx="13">
                  <c:v>5.0616136786152732E-2</c:v>
                </c:pt>
                <c:pt idx="14">
                  <c:v>5.5098963013929914E-2</c:v>
                </c:pt>
                <c:pt idx="15">
                  <c:v>2.6320259915821653E-2</c:v>
                </c:pt>
                <c:pt idx="16">
                  <c:v>3.3240640243822117E-2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B7-4C45-8731-0D685A1D28F4}"/>
            </c:ext>
          </c:extLst>
        </c:ser>
        <c:ser>
          <c:idx val="4"/>
          <c:order val="3"/>
          <c:tx>
            <c:strRef>
              <c:f>'I-NDC less J-NDC CO2'!$B$6</c:f>
              <c:strCache>
                <c:ptCount val="1"/>
                <c:pt idx="0">
                  <c:v>Australia_NZ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CO2'!$G$6:$W$6</c:f>
              <c:numCache>
                <c:formatCode>#,##0.00</c:formatCode>
                <c:ptCount val="17"/>
                <c:pt idx="0">
                  <c:v>1.6713851696087356E-2</c:v>
                </c:pt>
                <c:pt idx="1">
                  <c:v>-2.3409129958162633E-2</c:v>
                </c:pt>
                <c:pt idx="2">
                  <c:v>-0.10334612661862502</c:v>
                </c:pt>
                <c:pt idx="3">
                  <c:v>-0.14723863815686666</c:v>
                </c:pt>
                <c:pt idx="4">
                  <c:v>-0.18471892430852335</c:v>
                </c:pt>
                <c:pt idx="5">
                  <c:v>-0.21147650722213435</c:v>
                </c:pt>
                <c:pt idx="6">
                  <c:v>-0.23211545938586864</c:v>
                </c:pt>
                <c:pt idx="7">
                  <c:v>-0.24590934961087405</c:v>
                </c:pt>
                <c:pt idx="8">
                  <c:v>-0.25849240605403967</c:v>
                </c:pt>
                <c:pt idx="9">
                  <c:v>-0.26770501653220563</c:v>
                </c:pt>
                <c:pt idx="10">
                  <c:v>-0.26927142998328868</c:v>
                </c:pt>
                <c:pt idx="11">
                  <c:v>-0.2664883824847637</c:v>
                </c:pt>
                <c:pt idx="12">
                  <c:v>-0.27006495794277668</c:v>
                </c:pt>
                <c:pt idx="13">
                  <c:v>-0.27121245605327865</c:v>
                </c:pt>
                <c:pt idx="14">
                  <c:v>-0.27364998639872418</c:v>
                </c:pt>
                <c:pt idx="15">
                  <c:v>-0.32102053498550476</c:v>
                </c:pt>
                <c:pt idx="16">
                  <c:v>-0.3166350187484076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B7-4C45-8731-0D685A1D28F4}"/>
            </c:ext>
          </c:extLst>
        </c:ser>
        <c:ser>
          <c:idx val="5"/>
          <c:order val="4"/>
          <c:tx>
            <c:strRef>
              <c:f>'I-NDC less J-NDC CO2'!$B$7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CE861C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CO2'!$G$7:$W$7</c:f>
              <c:numCache>
                <c:formatCode>#,##0.00</c:formatCode>
                <c:ptCount val="17"/>
                <c:pt idx="0">
                  <c:v>-7.178118241964615E-2</c:v>
                </c:pt>
                <c:pt idx="1">
                  <c:v>-9.9521731718460238E-2</c:v>
                </c:pt>
                <c:pt idx="2">
                  <c:v>-0.14524528125034775</c:v>
                </c:pt>
                <c:pt idx="3">
                  <c:v>-0.15704375854838004</c:v>
                </c:pt>
                <c:pt idx="4">
                  <c:v>-0.15381458488524691</c:v>
                </c:pt>
                <c:pt idx="5">
                  <c:v>-0.14663136697153634</c:v>
                </c:pt>
                <c:pt idx="6">
                  <c:v>-0.14649436165925012</c:v>
                </c:pt>
                <c:pt idx="7">
                  <c:v>-0.14878786951636669</c:v>
                </c:pt>
                <c:pt idx="8">
                  <c:v>-0.13087843345353345</c:v>
                </c:pt>
                <c:pt idx="9">
                  <c:v>-0.1356638820547964</c:v>
                </c:pt>
                <c:pt idx="10">
                  <c:v>-0.13747222363570299</c:v>
                </c:pt>
                <c:pt idx="11">
                  <c:v>-0.10566352266066303</c:v>
                </c:pt>
                <c:pt idx="12">
                  <c:v>-0.10689543832733339</c:v>
                </c:pt>
                <c:pt idx="13">
                  <c:v>-0.11615501156233332</c:v>
                </c:pt>
                <c:pt idx="14">
                  <c:v>-0.12899381442199997</c:v>
                </c:pt>
                <c:pt idx="15">
                  <c:v>-0.16488663032189338</c:v>
                </c:pt>
                <c:pt idx="16">
                  <c:v>-0.1622561761444451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B7-4C45-8731-0D685A1D28F4}"/>
            </c:ext>
          </c:extLst>
        </c:ser>
        <c:ser>
          <c:idx val="6"/>
          <c:order val="5"/>
          <c:tx>
            <c:strRef>
              <c:f>'I-NDC less J-NDC CO2'!$B$8</c:f>
              <c:strCache>
                <c:ptCount val="1"/>
                <c:pt idx="0">
                  <c:v>South Korea</c:v>
                </c:pt>
              </c:strCache>
            </c:strRef>
          </c:tx>
          <c:spPr>
            <a:solidFill>
              <a:srgbClr val="E1921F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CO2'!$G$8:$W$8</c:f>
              <c:numCache>
                <c:formatCode>#,##0.00</c:formatCode>
                <c:ptCount val="17"/>
                <c:pt idx="0">
                  <c:v>-0.13083002126741428</c:v>
                </c:pt>
                <c:pt idx="1">
                  <c:v>-9.9291262297142691E-2</c:v>
                </c:pt>
                <c:pt idx="2">
                  <c:v>-8.8028686774900611E-2</c:v>
                </c:pt>
                <c:pt idx="3">
                  <c:v>-7.8033429081142358E-2</c:v>
                </c:pt>
                <c:pt idx="4">
                  <c:v>-6.3482893539427987E-2</c:v>
                </c:pt>
                <c:pt idx="5">
                  <c:v>-4.9310783913324996E-2</c:v>
                </c:pt>
                <c:pt idx="6">
                  <c:v>-3.6850353967159355E-2</c:v>
                </c:pt>
                <c:pt idx="7">
                  <c:v>-2.7674201575397739E-2</c:v>
                </c:pt>
                <c:pt idx="8">
                  <c:v>-2.0691836055036661E-2</c:v>
                </c:pt>
                <c:pt idx="9">
                  <c:v>-1.5566106056589035E-2</c:v>
                </c:pt>
                <c:pt idx="10">
                  <c:v>-6.8780975319759907E-3</c:v>
                </c:pt>
                <c:pt idx="11">
                  <c:v>-6.7101025250562718E-3</c:v>
                </c:pt>
                <c:pt idx="12">
                  <c:v>-1.8589291131256847E-3</c:v>
                </c:pt>
                <c:pt idx="13">
                  <c:v>-1.1289631380353993E-3</c:v>
                </c:pt>
                <c:pt idx="14">
                  <c:v>2.1682672935366964E-3</c:v>
                </c:pt>
                <c:pt idx="15">
                  <c:v>1.5613538545220018E-2</c:v>
                </c:pt>
                <c:pt idx="16">
                  <c:v>1.5093050413943654E-2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9B7-4C45-8731-0D685A1D28F4}"/>
            </c:ext>
          </c:extLst>
        </c:ser>
        <c:ser>
          <c:idx val="7"/>
          <c:order val="6"/>
          <c:tx>
            <c:strRef>
              <c:f>'I-NDC less J-NDC CO2'!$B$9</c:f>
              <c:strCache>
                <c:ptCount val="1"/>
                <c:pt idx="0">
                  <c:v>EU-12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CO2'!$G$9:$W$9</c:f>
              <c:numCache>
                <c:formatCode>#,##0.00</c:formatCode>
                <c:ptCount val="17"/>
                <c:pt idx="0">
                  <c:v>-0.15106882589775539</c:v>
                </c:pt>
                <c:pt idx="1">
                  <c:v>-0.25272752083927341</c:v>
                </c:pt>
                <c:pt idx="2">
                  <c:v>-0.3210534034814847</c:v>
                </c:pt>
                <c:pt idx="3">
                  <c:v>-0.34878050227122298</c:v>
                </c:pt>
                <c:pt idx="4">
                  <c:v>-0.34783623040814998</c:v>
                </c:pt>
                <c:pt idx="5">
                  <c:v>-0.35708907196492568</c:v>
                </c:pt>
                <c:pt idx="6">
                  <c:v>-0.36598567330974402</c:v>
                </c:pt>
                <c:pt idx="7">
                  <c:v>-0.37014100933745797</c:v>
                </c:pt>
                <c:pt idx="8">
                  <c:v>-0.38194418267121677</c:v>
                </c:pt>
                <c:pt idx="9">
                  <c:v>-0.40361255378997191</c:v>
                </c:pt>
                <c:pt idx="10">
                  <c:v>-0.41744576591652516</c:v>
                </c:pt>
                <c:pt idx="11">
                  <c:v>-0.41640299960294569</c:v>
                </c:pt>
                <c:pt idx="12">
                  <c:v>-0.41041398708628379</c:v>
                </c:pt>
                <c:pt idx="13">
                  <c:v>-0.40684522050627803</c:v>
                </c:pt>
                <c:pt idx="14">
                  <c:v>-0.40925738209055368</c:v>
                </c:pt>
                <c:pt idx="15">
                  <c:v>-0.42865166574230035</c:v>
                </c:pt>
                <c:pt idx="16">
                  <c:v>-0.41374708390544834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B7-4C45-8731-0D685A1D28F4}"/>
            </c:ext>
          </c:extLst>
        </c:ser>
        <c:ser>
          <c:idx val="8"/>
          <c:order val="7"/>
          <c:tx>
            <c:strRef>
              <c:f>'I-NDC less J-NDC CO2'!$B$10</c:f>
              <c:strCache>
                <c:ptCount val="1"/>
                <c:pt idx="0">
                  <c:v>EU-15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CO2'!$G$10:$W$10</c:f>
              <c:numCache>
                <c:formatCode>#,##0.00</c:formatCode>
                <c:ptCount val="17"/>
                <c:pt idx="0">
                  <c:v>-0.46797489515465296</c:v>
                </c:pt>
                <c:pt idx="1">
                  <c:v>-0.66217768979164005</c:v>
                </c:pt>
                <c:pt idx="2">
                  <c:v>-0.87903079090904024</c:v>
                </c:pt>
                <c:pt idx="3">
                  <c:v>-1.0069861692965469</c:v>
                </c:pt>
                <c:pt idx="4">
                  <c:v>-1.0972037551208833</c:v>
                </c:pt>
                <c:pt idx="5">
                  <c:v>-1.126125422720947</c:v>
                </c:pt>
                <c:pt idx="6">
                  <c:v>-1.1504060875380075</c:v>
                </c:pt>
                <c:pt idx="7">
                  <c:v>-1.1787334621418402</c:v>
                </c:pt>
                <c:pt idx="8">
                  <c:v>-1.1943153942354472</c:v>
                </c:pt>
                <c:pt idx="9">
                  <c:v>-1.2046503339723307</c:v>
                </c:pt>
                <c:pt idx="10">
                  <c:v>-1.2032084015833822</c:v>
                </c:pt>
                <c:pt idx="11">
                  <c:v>-1.2356339941572221</c:v>
                </c:pt>
                <c:pt idx="12">
                  <c:v>-1.2647941307024535</c:v>
                </c:pt>
                <c:pt idx="13">
                  <c:v>-1.2842821020700641</c:v>
                </c:pt>
                <c:pt idx="14">
                  <c:v>-1.3056485438486163</c:v>
                </c:pt>
                <c:pt idx="15">
                  <c:v>-1.3535017590628442</c:v>
                </c:pt>
                <c:pt idx="16">
                  <c:v>-1.3787203585583212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9B7-4C45-8731-0D685A1D28F4}"/>
            </c:ext>
          </c:extLst>
        </c:ser>
        <c:ser>
          <c:idx val="9"/>
          <c:order val="8"/>
          <c:tx>
            <c:strRef>
              <c:f>'I-NDC less J-NDC CO2'!$B$11</c:f>
              <c:strCache>
                <c:ptCount val="1"/>
                <c:pt idx="0">
                  <c:v>European Free Trade Association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CO2'!$G$11:$W$11</c:f>
              <c:numCache>
                <c:formatCode>#,##0.00</c:formatCode>
                <c:ptCount val="17"/>
                <c:pt idx="0">
                  <c:v>-2.0057835131084695E-3</c:v>
                </c:pt>
                <c:pt idx="1">
                  <c:v>5.4329960409519734E-3</c:v>
                </c:pt>
                <c:pt idx="2">
                  <c:v>1.2589005282993337E-2</c:v>
                </c:pt>
                <c:pt idx="3">
                  <c:v>1.0898066317725399E-2</c:v>
                </c:pt>
                <c:pt idx="4">
                  <c:v>1.0365414359034902E-2</c:v>
                </c:pt>
                <c:pt idx="5">
                  <c:v>9.7571441445547663E-3</c:v>
                </c:pt>
                <c:pt idx="6">
                  <c:v>8.431832805260317E-3</c:v>
                </c:pt>
                <c:pt idx="7">
                  <c:v>6.311455864714377E-3</c:v>
                </c:pt>
                <c:pt idx="8">
                  <c:v>3.3728586453558307E-3</c:v>
                </c:pt>
                <c:pt idx="9">
                  <c:v>1.566578159555021E-5</c:v>
                </c:pt>
                <c:pt idx="10">
                  <c:v>-3.8582921047835977E-3</c:v>
                </c:pt>
                <c:pt idx="11">
                  <c:v>-1.1460543012772717E-2</c:v>
                </c:pt>
                <c:pt idx="12">
                  <c:v>-1.736052149483263E-2</c:v>
                </c:pt>
                <c:pt idx="13">
                  <c:v>-2.4447135682959364E-2</c:v>
                </c:pt>
                <c:pt idx="14">
                  <c:v>-3.940598854492923E-2</c:v>
                </c:pt>
                <c:pt idx="15">
                  <c:v>-0.10375846330002964</c:v>
                </c:pt>
                <c:pt idx="16">
                  <c:v>-0.11463249191088273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9B7-4C45-8731-0D685A1D28F4}"/>
            </c:ext>
          </c:extLst>
        </c:ser>
        <c:ser>
          <c:idx val="10"/>
          <c:order val="9"/>
          <c:tx>
            <c:strRef>
              <c:f>'I-NDC less J-NDC CO2'!$B$12</c:f>
              <c:strCache>
                <c:ptCount val="1"/>
                <c:pt idx="0">
                  <c:v>Europe_Non_EU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CO2'!$G$12:$W$12</c:f>
              <c:numCache>
                <c:formatCode>#,##0.00</c:formatCode>
                <c:ptCount val="17"/>
                <c:pt idx="0">
                  <c:v>4.8415307531917473E-2</c:v>
                </c:pt>
                <c:pt idx="1">
                  <c:v>4.465552245410298E-2</c:v>
                </c:pt>
                <c:pt idx="2">
                  <c:v>2.6806306652469636E-2</c:v>
                </c:pt>
                <c:pt idx="3">
                  <c:v>-2.554606681179683E-3</c:v>
                </c:pt>
                <c:pt idx="4">
                  <c:v>-2.9879256582101665E-2</c:v>
                </c:pt>
                <c:pt idx="5">
                  <c:v>-5.5556602050726323E-2</c:v>
                </c:pt>
                <c:pt idx="6">
                  <c:v>-7.6610122699759087E-2</c:v>
                </c:pt>
                <c:pt idx="7">
                  <c:v>-9.9565452496550355E-2</c:v>
                </c:pt>
                <c:pt idx="8">
                  <c:v>-0.10997423719315363</c:v>
                </c:pt>
                <c:pt idx="9">
                  <c:v>-0.13147687779704142</c:v>
                </c:pt>
                <c:pt idx="10">
                  <c:v>-0.14905342071659972</c:v>
                </c:pt>
                <c:pt idx="11">
                  <c:v>-0.12272719084123662</c:v>
                </c:pt>
                <c:pt idx="12">
                  <c:v>-0.12914646446585404</c:v>
                </c:pt>
                <c:pt idx="13">
                  <c:v>-0.13956507340720675</c:v>
                </c:pt>
                <c:pt idx="14">
                  <c:v>-0.15271110017242978</c:v>
                </c:pt>
                <c:pt idx="15">
                  <c:v>-0.17320641438520051</c:v>
                </c:pt>
                <c:pt idx="16">
                  <c:v>-0.18105295930633378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9B7-4C45-8731-0D685A1D28F4}"/>
            </c:ext>
          </c:extLst>
        </c:ser>
        <c:ser>
          <c:idx val="11"/>
          <c:order val="10"/>
          <c:tx>
            <c:strRef>
              <c:f>'I-NDC less J-NDC CO2'!$B$13</c:f>
              <c:strCache>
                <c:ptCount val="1"/>
                <c:pt idx="0">
                  <c:v>Europe_Eastern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CO2'!$G$13:$W$13</c:f>
              <c:numCache>
                <c:formatCode>#,##0.00</c:formatCode>
                <c:ptCount val="17"/>
                <c:pt idx="0">
                  <c:v>2.266909260017963E-2</c:v>
                </c:pt>
                <c:pt idx="1">
                  <c:v>4.2852758034808369E-2</c:v>
                </c:pt>
                <c:pt idx="2">
                  <c:v>2.1162193807113316E-2</c:v>
                </c:pt>
                <c:pt idx="3">
                  <c:v>1.9598050303883674E-2</c:v>
                </c:pt>
                <c:pt idx="4">
                  <c:v>2.1421972961070013E-2</c:v>
                </c:pt>
                <c:pt idx="5">
                  <c:v>2.3070005709824704E-2</c:v>
                </c:pt>
                <c:pt idx="6">
                  <c:v>2.6846558394195807E-2</c:v>
                </c:pt>
                <c:pt idx="7">
                  <c:v>2.7565298579507291E-2</c:v>
                </c:pt>
                <c:pt idx="8">
                  <c:v>2.6711224927264132E-2</c:v>
                </c:pt>
                <c:pt idx="9">
                  <c:v>2.1281673774226795E-2</c:v>
                </c:pt>
                <c:pt idx="10">
                  <c:v>1.4378697585879063E-2</c:v>
                </c:pt>
                <c:pt idx="11">
                  <c:v>4.9921679907733441E-3</c:v>
                </c:pt>
                <c:pt idx="12">
                  <c:v>-8.2314093362229612E-3</c:v>
                </c:pt>
                <c:pt idx="13">
                  <c:v>-2.1767825570699673E-2</c:v>
                </c:pt>
                <c:pt idx="14">
                  <c:v>-4.3306020010367041E-2</c:v>
                </c:pt>
                <c:pt idx="15">
                  <c:v>-0.1051285628205732</c:v>
                </c:pt>
                <c:pt idx="16">
                  <c:v>-0.12336929641959632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9B7-4C45-8731-0D685A1D28F4}"/>
            </c:ext>
          </c:extLst>
        </c:ser>
        <c:ser>
          <c:idx val="12"/>
          <c:order val="11"/>
          <c:tx>
            <c:strRef>
              <c:f>'I-NDC less J-NDC CO2'!$B$14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CO2'!$G$14:$W$14</c:f>
              <c:numCache>
                <c:formatCode>#,##0.00</c:formatCode>
                <c:ptCount val="17"/>
                <c:pt idx="0">
                  <c:v>8.1270077023410048E-2</c:v>
                </c:pt>
                <c:pt idx="1">
                  <c:v>0.17977986370750632</c:v>
                </c:pt>
                <c:pt idx="2">
                  <c:v>0.25096063101349908</c:v>
                </c:pt>
                <c:pt idx="3">
                  <c:v>0.32957792190817647</c:v>
                </c:pt>
                <c:pt idx="4">
                  <c:v>0.42321194932368744</c:v>
                </c:pt>
                <c:pt idx="5">
                  <c:v>0.50240518694634018</c:v>
                </c:pt>
                <c:pt idx="6">
                  <c:v>0.57724569301594797</c:v>
                </c:pt>
                <c:pt idx="7">
                  <c:v>0.63098070724446642</c:v>
                </c:pt>
                <c:pt idx="8">
                  <c:v>0.68853001814425752</c:v>
                </c:pt>
                <c:pt idx="9">
                  <c:v>0.7347802936199439</c:v>
                </c:pt>
                <c:pt idx="10">
                  <c:v>0.77219575899798953</c:v>
                </c:pt>
                <c:pt idx="11">
                  <c:v>0.7616019560665559</c:v>
                </c:pt>
                <c:pt idx="12">
                  <c:v>0.77011316505189331</c:v>
                </c:pt>
                <c:pt idx="13">
                  <c:v>0.78226057793764459</c:v>
                </c:pt>
                <c:pt idx="14">
                  <c:v>0.78672261911109898</c:v>
                </c:pt>
                <c:pt idx="15">
                  <c:v>0.79125899924056342</c:v>
                </c:pt>
                <c:pt idx="16">
                  <c:v>0.79306502336141671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9B7-4C45-8731-0D685A1D28F4}"/>
            </c:ext>
          </c:extLst>
        </c:ser>
        <c:ser>
          <c:idx val="13"/>
          <c:order val="12"/>
          <c:tx>
            <c:strRef>
              <c:f>'I-NDC less J-NDC CO2'!$B$15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CO2'!$G$15:$W$15</c:f>
              <c:numCache>
                <c:formatCode>#,##0.00</c:formatCode>
                <c:ptCount val="17"/>
                <c:pt idx="0">
                  <c:v>0.90915568451605466</c:v>
                </c:pt>
                <c:pt idx="1">
                  <c:v>1.4322523568979282</c:v>
                </c:pt>
                <c:pt idx="2">
                  <c:v>1.7718403148033133</c:v>
                </c:pt>
                <c:pt idx="3">
                  <c:v>1.71995087125587</c:v>
                </c:pt>
                <c:pt idx="4">
                  <c:v>1.4163016583604904</c:v>
                </c:pt>
                <c:pt idx="5">
                  <c:v>0.99494176199956996</c:v>
                </c:pt>
                <c:pt idx="6">
                  <c:v>0.55181860685475215</c:v>
                </c:pt>
                <c:pt idx="7">
                  <c:v>7.8371120019351537E-2</c:v>
                </c:pt>
                <c:pt idx="8">
                  <c:v>-0.51173428390575459</c:v>
                </c:pt>
                <c:pt idx="9">
                  <c:v>-1.0072493684275354</c:v>
                </c:pt>
                <c:pt idx="10">
                  <c:v>-1.3664449683417494</c:v>
                </c:pt>
                <c:pt idx="11">
                  <c:v>-1.5283705965044012</c:v>
                </c:pt>
                <c:pt idx="12">
                  <c:v>-1.6983882741544756</c:v>
                </c:pt>
                <c:pt idx="13">
                  <c:v>-1.9078757381233373</c:v>
                </c:pt>
                <c:pt idx="14">
                  <c:v>-2.0361107689769007</c:v>
                </c:pt>
                <c:pt idx="15">
                  <c:v>-2.0145011527079992</c:v>
                </c:pt>
                <c:pt idx="16">
                  <c:v>-2.2187088547220664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9B7-4C45-8731-0D685A1D28F4}"/>
            </c:ext>
          </c:extLst>
        </c:ser>
        <c:ser>
          <c:idx val="14"/>
          <c:order val="13"/>
          <c:tx>
            <c:strRef>
              <c:f>'I-NDC less J-NDC CO2'!$B$16</c:f>
              <c:strCache>
                <c:ptCount val="1"/>
                <c:pt idx="0">
                  <c:v>Taiwan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CO2'!$G$16:$W$16</c:f>
              <c:numCache>
                <c:formatCode>#,##0.00</c:formatCode>
                <c:ptCount val="17"/>
                <c:pt idx="0">
                  <c:v>1.5141361934858488E-2</c:v>
                </c:pt>
                <c:pt idx="1">
                  <c:v>3.4517202662968649E-2</c:v>
                </c:pt>
                <c:pt idx="2">
                  <c:v>5.1220460639802678E-2</c:v>
                </c:pt>
                <c:pt idx="3">
                  <c:v>6.0379254364439972E-2</c:v>
                </c:pt>
                <c:pt idx="4">
                  <c:v>6.1421258048139027E-2</c:v>
                </c:pt>
                <c:pt idx="5">
                  <c:v>5.9835034721051339E-2</c:v>
                </c:pt>
                <c:pt idx="6">
                  <c:v>5.1085423076781544E-2</c:v>
                </c:pt>
                <c:pt idx="7">
                  <c:v>4.322399610326455E-2</c:v>
                </c:pt>
                <c:pt idx="8">
                  <c:v>3.3147389416133599E-2</c:v>
                </c:pt>
                <c:pt idx="9">
                  <c:v>3.4692030916000705E-2</c:v>
                </c:pt>
                <c:pt idx="10">
                  <c:v>3.1823974367881702E-2</c:v>
                </c:pt>
                <c:pt idx="11">
                  <c:v>3.9443688198359861E-2</c:v>
                </c:pt>
                <c:pt idx="12">
                  <c:v>4.7862091215930214E-2</c:v>
                </c:pt>
                <c:pt idx="13">
                  <c:v>4.5075513252853583E-2</c:v>
                </c:pt>
                <c:pt idx="14">
                  <c:v>3.9198947154219621E-2</c:v>
                </c:pt>
                <c:pt idx="15">
                  <c:v>3.8199004215853094E-2</c:v>
                </c:pt>
                <c:pt idx="16">
                  <c:v>2.8568062997430005E-2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9B7-4C45-8731-0D685A1D28F4}"/>
            </c:ext>
          </c:extLst>
        </c:ser>
        <c:ser>
          <c:idx val="15"/>
          <c:order val="14"/>
          <c:tx>
            <c:strRef>
              <c:f>'I-NDC less J-NDC CO2'!$B$17</c:f>
              <c:strCache>
                <c:ptCount val="1"/>
                <c:pt idx="0">
                  <c:v>Central Asia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CO2'!$G$17:$W$17</c:f>
              <c:numCache>
                <c:formatCode>#,##0.00</c:formatCode>
                <c:ptCount val="17"/>
                <c:pt idx="0">
                  <c:v>3.2688137085251978E-2</c:v>
                </c:pt>
                <c:pt idx="1">
                  <c:v>3.9373044190062045E-2</c:v>
                </c:pt>
                <c:pt idx="2">
                  <c:v>8.3385775917657057E-3</c:v>
                </c:pt>
                <c:pt idx="3">
                  <c:v>-1.5984066139268394E-2</c:v>
                </c:pt>
                <c:pt idx="4">
                  <c:v>-3.9009508653569669E-2</c:v>
                </c:pt>
                <c:pt idx="5">
                  <c:v>-6.4484484959916988E-2</c:v>
                </c:pt>
                <c:pt idx="6">
                  <c:v>-9.0203781320399967E-2</c:v>
                </c:pt>
                <c:pt idx="7">
                  <c:v>-0.11892715693540012</c:v>
                </c:pt>
                <c:pt idx="8">
                  <c:v>-0.14079569912103662</c:v>
                </c:pt>
                <c:pt idx="9">
                  <c:v>-0.16676271568439993</c:v>
                </c:pt>
                <c:pt idx="10">
                  <c:v>-0.19569510579299992</c:v>
                </c:pt>
                <c:pt idx="11">
                  <c:v>-0.22106251569746665</c:v>
                </c:pt>
                <c:pt idx="12">
                  <c:v>-0.24554915366042968</c:v>
                </c:pt>
                <c:pt idx="13">
                  <c:v>-0.26801621237779305</c:v>
                </c:pt>
                <c:pt idx="14">
                  <c:v>-0.29621271432899343</c:v>
                </c:pt>
                <c:pt idx="15">
                  <c:v>-0.35459641617151066</c:v>
                </c:pt>
                <c:pt idx="16">
                  <c:v>-0.37498959676119048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9B7-4C45-8731-0D685A1D28F4}"/>
            </c:ext>
          </c:extLst>
        </c:ser>
        <c:ser>
          <c:idx val="16"/>
          <c:order val="15"/>
          <c:tx>
            <c:strRef>
              <c:f>'I-NDC less J-NDC CO2'!$B$18</c:f>
              <c:strCache>
                <c:ptCount val="1"/>
                <c:pt idx="0">
                  <c:v>South Asia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CO2'!$G$18:$W$18</c:f>
              <c:numCache>
                <c:formatCode>#,##0.00</c:formatCode>
                <c:ptCount val="17"/>
                <c:pt idx="0">
                  <c:v>1.620893266372489E-2</c:v>
                </c:pt>
                <c:pt idx="1">
                  <c:v>5.5235111982651353E-2</c:v>
                </c:pt>
                <c:pt idx="2">
                  <c:v>0.10489131368133003</c:v>
                </c:pt>
                <c:pt idx="3">
                  <c:v>0.13754193721400004</c:v>
                </c:pt>
                <c:pt idx="4">
                  <c:v>0.16164272134303326</c:v>
                </c:pt>
                <c:pt idx="5">
                  <c:v>0.18303738725836671</c:v>
                </c:pt>
                <c:pt idx="6">
                  <c:v>0.20525681014790953</c:v>
                </c:pt>
                <c:pt idx="7">
                  <c:v>0.23766889210161535</c:v>
                </c:pt>
                <c:pt idx="8">
                  <c:v>0.2863004610163169</c:v>
                </c:pt>
                <c:pt idx="9">
                  <c:v>0.348110972045232</c:v>
                </c:pt>
                <c:pt idx="10">
                  <c:v>0.39439287912183862</c:v>
                </c:pt>
                <c:pt idx="11">
                  <c:v>0.42389959579681991</c:v>
                </c:pt>
                <c:pt idx="12">
                  <c:v>0.47350028281690548</c:v>
                </c:pt>
                <c:pt idx="13">
                  <c:v>0.53351431651457504</c:v>
                </c:pt>
                <c:pt idx="14">
                  <c:v>0.59436136432205844</c:v>
                </c:pt>
                <c:pt idx="15">
                  <c:v>0.70100673091651022</c:v>
                </c:pt>
                <c:pt idx="16">
                  <c:v>0.77977960064712004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9B7-4C45-8731-0D685A1D28F4}"/>
            </c:ext>
          </c:extLst>
        </c:ser>
        <c:ser>
          <c:idx val="17"/>
          <c:order val="16"/>
          <c:tx>
            <c:strRef>
              <c:f>'I-NDC less J-NDC CO2'!$B$19</c:f>
              <c:strCache>
                <c:ptCount val="1"/>
                <c:pt idx="0">
                  <c:v>Southeast Asia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CO2'!$G$19:$W$19</c:f>
              <c:numCache>
                <c:formatCode>#,##0.00</c:formatCode>
                <c:ptCount val="17"/>
                <c:pt idx="0">
                  <c:v>0.10863504764952769</c:v>
                </c:pt>
                <c:pt idx="1">
                  <c:v>0.2327971465728591</c:v>
                </c:pt>
                <c:pt idx="2">
                  <c:v>0.4200643932318866</c:v>
                </c:pt>
                <c:pt idx="3">
                  <c:v>0.58461616996415988</c:v>
                </c:pt>
                <c:pt idx="4">
                  <c:v>0.74142699840740289</c:v>
                </c:pt>
                <c:pt idx="5">
                  <c:v>0.90128145279267313</c:v>
                </c:pt>
                <c:pt idx="6">
                  <c:v>1.0592195054592763</c:v>
                </c:pt>
                <c:pt idx="7">
                  <c:v>1.2309554238336999</c:v>
                </c:pt>
                <c:pt idx="8">
                  <c:v>1.3984015011190074</c:v>
                </c:pt>
                <c:pt idx="9">
                  <c:v>1.5638622632548671</c:v>
                </c:pt>
                <c:pt idx="10">
                  <c:v>1.6712508505259267</c:v>
                </c:pt>
                <c:pt idx="11">
                  <c:v>1.743544520738423</c:v>
                </c:pt>
                <c:pt idx="12">
                  <c:v>1.8137533489477997</c:v>
                </c:pt>
                <c:pt idx="13">
                  <c:v>1.8788409371627899</c:v>
                </c:pt>
                <c:pt idx="14">
                  <c:v>1.9187492220275173</c:v>
                </c:pt>
                <c:pt idx="15">
                  <c:v>1.9536067688848333</c:v>
                </c:pt>
                <c:pt idx="16">
                  <c:v>1.9282190579927003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9B7-4C45-8731-0D685A1D28F4}"/>
            </c:ext>
          </c:extLst>
        </c:ser>
        <c:ser>
          <c:idx val="18"/>
          <c:order val="17"/>
          <c:tx>
            <c:strRef>
              <c:f>'I-NDC less J-NDC CO2'!$B$20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CO2'!$G$20:$W$20</c:f>
              <c:numCache>
                <c:formatCode>#,##0.00</c:formatCode>
                <c:ptCount val="17"/>
                <c:pt idx="0">
                  <c:v>6.1712188394585588E-2</c:v>
                </c:pt>
                <c:pt idx="1">
                  <c:v>0.16002719670155885</c:v>
                </c:pt>
                <c:pt idx="2">
                  <c:v>0.28812532417619874</c:v>
                </c:pt>
                <c:pt idx="3">
                  <c:v>0.41351360068797161</c:v>
                </c:pt>
                <c:pt idx="4">
                  <c:v>0.52868624358399297</c:v>
                </c:pt>
                <c:pt idx="5">
                  <c:v>0.6256606272547145</c:v>
                </c:pt>
                <c:pt idx="6">
                  <c:v>0.7086243927403082</c:v>
                </c:pt>
                <c:pt idx="7">
                  <c:v>0.78987634858917422</c:v>
                </c:pt>
                <c:pt idx="8">
                  <c:v>0.84959328474762863</c:v>
                </c:pt>
                <c:pt idx="9">
                  <c:v>0.89795520267895546</c:v>
                </c:pt>
                <c:pt idx="10">
                  <c:v>0.8951048515625295</c:v>
                </c:pt>
                <c:pt idx="11">
                  <c:v>0.8862984088127952</c:v>
                </c:pt>
                <c:pt idx="12">
                  <c:v>0.86822972499667062</c:v>
                </c:pt>
                <c:pt idx="13">
                  <c:v>0.85139889461524687</c:v>
                </c:pt>
                <c:pt idx="14">
                  <c:v>0.8212777631461845</c:v>
                </c:pt>
                <c:pt idx="15">
                  <c:v>0.77644005953660322</c:v>
                </c:pt>
                <c:pt idx="16">
                  <c:v>0.73841810838005495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9B7-4C45-8731-0D685A1D28F4}"/>
            </c:ext>
          </c:extLst>
        </c:ser>
        <c:ser>
          <c:idx val="19"/>
          <c:order val="18"/>
          <c:tx>
            <c:strRef>
              <c:f>'I-NDC less J-NDC CO2'!$B$21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CO2'!$G$21:$W$21</c:f>
              <c:numCache>
                <c:formatCode>#,##0.00</c:formatCode>
                <c:ptCount val="17"/>
                <c:pt idx="0">
                  <c:v>6.9156088466589605E-2</c:v>
                </c:pt>
                <c:pt idx="1">
                  <c:v>0.36057620003951385</c:v>
                </c:pt>
                <c:pt idx="2">
                  <c:v>0.58409634862329618</c:v>
                </c:pt>
                <c:pt idx="3">
                  <c:v>0.86815819983566689</c:v>
                </c:pt>
                <c:pt idx="4">
                  <c:v>1.1216902692856658</c:v>
                </c:pt>
                <c:pt idx="5">
                  <c:v>1.3701019777499628</c:v>
                </c:pt>
                <c:pt idx="6">
                  <c:v>1.659000422152296</c:v>
                </c:pt>
                <c:pt idx="7">
                  <c:v>2.0169841956516992</c:v>
                </c:pt>
                <c:pt idx="8">
                  <c:v>2.32357397117846</c:v>
                </c:pt>
                <c:pt idx="9">
                  <c:v>2.6392166501470724</c:v>
                </c:pt>
                <c:pt idx="10">
                  <c:v>2.8746278868650927</c:v>
                </c:pt>
                <c:pt idx="11">
                  <c:v>3.0897446773224155</c:v>
                </c:pt>
                <c:pt idx="12">
                  <c:v>3.3339527437433052</c:v>
                </c:pt>
                <c:pt idx="13">
                  <c:v>3.5521378496057308</c:v>
                </c:pt>
                <c:pt idx="14">
                  <c:v>3.8171497679137882</c:v>
                </c:pt>
                <c:pt idx="15">
                  <c:v>4.2654355280082683</c:v>
                </c:pt>
                <c:pt idx="16">
                  <c:v>4.5154903816983758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9B7-4C45-8731-0D685A1D28F4}"/>
            </c:ext>
          </c:extLst>
        </c:ser>
        <c:ser>
          <c:idx val="20"/>
          <c:order val="19"/>
          <c:tx>
            <c:strRef>
              <c:f>'I-NDC less J-NDC CO2'!$B$22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CO2'!$G$22:$W$22</c:f>
              <c:numCache>
                <c:formatCode>#,##0.00</c:formatCode>
                <c:ptCount val="17"/>
                <c:pt idx="0">
                  <c:v>1.9338545251263328E-2</c:v>
                </c:pt>
                <c:pt idx="1">
                  <c:v>5.5471603942333358E-2</c:v>
                </c:pt>
                <c:pt idx="2">
                  <c:v>9.8903353447066633E-2</c:v>
                </c:pt>
                <c:pt idx="3">
                  <c:v>0.15217911828643332</c:v>
                </c:pt>
                <c:pt idx="4">
                  <c:v>0.21181065389179671</c:v>
                </c:pt>
                <c:pt idx="5">
                  <c:v>0.29137359376170091</c:v>
                </c:pt>
                <c:pt idx="6">
                  <c:v>0.38434315943392949</c:v>
                </c:pt>
                <c:pt idx="7">
                  <c:v>0.49150216659490464</c:v>
                </c:pt>
                <c:pt idx="8">
                  <c:v>0.59261608703554403</c:v>
                </c:pt>
                <c:pt idx="9">
                  <c:v>0.69223780617196695</c:v>
                </c:pt>
                <c:pt idx="10">
                  <c:v>0.78692557446168587</c:v>
                </c:pt>
                <c:pt idx="11">
                  <c:v>0.85916903886542295</c:v>
                </c:pt>
                <c:pt idx="12">
                  <c:v>0.95067936275663256</c:v>
                </c:pt>
                <c:pt idx="13">
                  <c:v>1.0456560362333469</c:v>
                </c:pt>
                <c:pt idx="14">
                  <c:v>1.1423206819557095</c:v>
                </c:pt>
                <c:pt idx="15">
                  <c:v>1.2704573647346498</c:v>
                </c:pt>
                <c:pt idx="16">
                  <c:v>1.4160180529564044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9B7-4C45-8731-0D685A1D28F4}"/>
            </c:ext>
          </c:extLst>
        </c:ser>
        <c:ser>
          <c:idx val="21"/>
          <c:order val="20"/>
          <c:tx>
            <c:strRef>
              <c:f>'I-NDC less J-NDC CO2'!$B$23</c:f>
              <c:strCache>
                <c:ptCount val="1"/>
                <c:pt idx="0">
                  <c:v>Middle East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CO2'!$G$23:$W$23</c:f>
              <c:numCache>
                <c:formatCode>#,##0.00</c:formatCode>
                <c:ptCount val="17"/>
                <c:pt idx="0">
                  <c:v>6.65607130096042E-2</c:v>
                </c:pt>
                <c:pt idx="1">
                  <c:v>0.19492429257036292</c:v>
                </c:pt>
                <c:pt idx="2">
                  <c:v>0.34250562629733627</c:v>
                </c:pt>
                <c:pt idx="3">
                  <c:v>0.49403693002824234</c:v>
                </c:pt>
                <c:pt idx="4">
                  <c:v>0.66780597211716364</c:v>
                </c:pt>
                <c:pt idx="5">
                  <c:v>0.80370105662917046</c:v>
                </c:pt>
                <c:pt idx="6">
                  <c:v>0.91396669077633375</c:v>
                </c:pt>
                <c:pt idx="7">
                  <c:v>0.94670379573550001</c:v>
                </c:pt>
                <c:pt idx="8">
                  <c:v>1.0166699932572296</c:v>
                </c:pt>
                <c:pt idx="9">
                  <c:v>1.0434936611806664</c:v>
                </c:pt>
                <c:pt idx="10">
                  <c:v>1.0557652215549997</c:v>
                </c:pt>
                <c:pt idx="11">
                  <c:v>0.97917545041799681</c:v>
                </c:pt>
                <c:pt idx="12">
                  <c:v>0.94658116009233328</c:v>
                </c:pt>
                <c:pt idx="13">
                  <c:v>0.9124962762666704</c:v>
                </c:pt>
                <c:pt idx="14">
                  <c:v>0.87241096330299994</c:v>
                </c:pt>
                <c:pt idx="15">
                  <c:v>0.8324242689363337</c:v>
                </c:pt>
                <c:pt idx="16">
                  <c:v>0.7722658251733332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9B7-4C45-8731-0D685A1D28F4}"/>
            </c:ext>
          </c:extLst>
        </c:ser>
        <c:ser>
          <c:idx val="22"/>
          <c:order val="21"/>
          <c:tx>
            <c:strRef>
              <c:f>'I-NDC less J-NDC CO2'!$B$24</c:f>
              <c:strCache>
                <c:ptCount val="1"/>
                <c:pt idx="0">
                  <c:v>Africa_Eastern</c:v>
                </c:pt>
              </c:strCache>
            </c:strRef>
          </c:tx>
          <c:spPr>
            <a:solidFill>
              <a:srgbClr val="E4D2F2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CO2'!$G$24:$W$24</c:f>
              <c:numCache>
                <c:formatCode>#,##0.00</c:formatCode>
                <c:ptCount val="17"/>
                <c:pt idx="0">
                  <c:v>9.0421730252337046E-3</c:v>
                </c:pt>
                <c:pt idx="1">
                  <c:v>1.834203758566702E-2</c:v>
                </c:pt>
                <c:pt idx="2">
                  <c:v>2.7138945395833697E-2</c:v>
                </c:pt>
                <c:pt idx="3">
                  <c:v>3.2324189140466308E-2</c:v>
                </c:pt>
                <c:pt idx="4">
                  <c:v>3.7133642622633328E-2</c:v>
                </c:pt>
                <c:pt idx="5">
                  <c:v>4.1810357110867002E-2</c:v>
                </c:pt>
                <c:pt idx="6">
                  <c:v>4.4666391266566657E-2</c:v>
                </c:pt>
                <c:pt idx="7">
                  <c:v>4.7076653637200011E-2</c:v>
                </c:pt>
                <c:pt idx="8">
                  <c:v>5.0321666783960023E-2</c:v>
                </c:pt>
                <c:pt idx="9">
                  <c:v>5.3157794527787017E-2</c:v>
                </c:pt>
                <c:pt idx="10">
                  <c:v>5.329749643606746E-2</c:v>
                </c:pt>
                <c:pt idx="11">
                  <c:v>3.5633018303300401E-2</c:v>
                </c:pt>
                <c:pt idx="12">
                  <c:v>2.2231348132037032E-2</c:v>
                </c:pt>
                <c:pt idx="13">
                  <c:v>1.2354521375170346E-2</c:v>
                </c:pt>
                <c:pt idx="14">
                  <c:v>-2.6006443429998916E-4</c:v>
                </c:pt>
                <c:pt idx="15">
                  <c:v>5.7762665293666915E-3</c:v>
                </c:pt>
                <c:pt idx="16">
                  <c:v>-2.8226342277466565E-2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9B7-4C45-8731-0D685A1D28F4}"/>
            </c:ext>
          </c:extLst>
        </c:ser>
        <c:ser>
          <c:idx val="23"/>
          <c:order val="22"/>
          <c:tx>
            <c:strRef>
              <c:f>'I-NDC less J-NDC CO2'!$B$25</c:f>
              <c:strCache>
                <c:ptCount val="1"/>
                <c:pt idx="0">
                  <c:v>Africa_Northern</c:v>
                </c:pt>
              </c:strCache>
            </c:strRef>
          </c:tx>
          <c:spPr>
            <a:solidFill>
              <a:srgbClr val="CBA8E6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CO2'!$G$25:$W$25</c:f>
              <c:numCache>
                <c:formatCode>#,##0.00</c:formatCode>
                <c:ptCount val="17"/>
                <c:pt idx="0">
                  <c:v>2.329826623421738E-2</c:v>
                </c:pt>
                <c:pt idx="1">
                  <c:v>6.1554315907344281E-2</c:v>
                </c:pt>
                <c:pt idx="2">
                  <c:v>9.8982449373441361E-2</c:v>
                </c:pt>
                <c:pt idx="3">
                  <c:v>0.10667802766361767</c:v>
                </c:pt>
                <c:pt idx="4">
                  <c:v>0.11075942225597701</c:v>
                </c:pt>
                <c:pt idx="5">
                  <c:v>0.11362080128782903</c:v>
                </c:pt>
                <c:pt idx="6">
                  <c:v>0.11135787779998563</c:v>
                </c:pt>
                <c:pt idx="7">
                  <c:v>0.10354008103945</c:v>
                </c:pt>
                <c:pt idx="8">
                  <c:v>0.10810112012390172</c:v>
                </c:pt>
                <c:pt idx="9">
                  <c:v>0.10347223235027803</c:v>
                </c:pt>
                <c:pt idx="10">
                  <c:v>8.7179580435977289E-2</c:v>
                </c:pt>
                <c:pt idx="11">
                  <c:v>5.1265372119837394E-2</c:v>
                </c:pt>
                <c:pt idx="12">
                  <c:v>2.2164803628080709E-2</c:v>
                </c:pt>
                <c:pt idx="13">
                  <c:v>-6.6826351676846363E-3</c:v>
                </c:pt>
                <c:pt idx="14">
                  <c:v>-4.1360211771662603E-2</c:v>
                </c:pt>
                <c:pt idx="15">
                  <c:v>-0.10641197692787197</c:v>
                </c:pt>
                <c:pt idx="16">
                  <c:v>-0.13850812455013972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9B7-4C45-8731-0D685A1D28F4}"/>
            </c:ext>
          </c:extLst>
        </c:ser>
        <c:ser>
          <c:idx val="24"/>
          <c:order val="23"/>
          <c:tx>
            <c:strRef>
              <c:f>'I-NDC less J-NDC CO2'!$B$26</c:f>
              <c:strCache>
                <c:ptCount val="1"/>
                <c:pt idx="0">
                  <c:v>Africa_Southern</c:v>
                </c:pt>
              </c:strCache>
            </c:strRef>
          </c:tx>
          <c:spPr>
            <a:solidFill>
              <a:srgbClr val="B380DA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CO2'!$G$26:$W$26</c:f>
              <c:numCache>
                <c:formatCode>#,##0.00</c:formatCode>
                <c:ptCount val="17"/>
                <c:pt idx="0">
                  <c:v>1.2735746358616226E-2</c:v>
                </c:pt>
                <c:pt idx="1">
                  <c:v>1.56726322795636E-2</c:v>
                </c:pt>
                <c:pt idx="2">
                  <c:v>1.6109172416987824E-2</c:v>
                </c:pt>
                <c:pt idx="3">
                  <c:v>1.3432662397675044E-2</c:v>
                </c:pt>
                <c:pt idx="4">
                  <c:v>1.0551383244556373E-2</c:v>
                </c:pt>
                <c:pt idx="5">
                  <c:v>6.9829436351033225E-3</c:v>
                </c:pt>
                <c:pt idx="6">
                  <c:v>2.002760573366652E-3</c:v>
                </c:pt>
                <c:pt idx="7">
                  <c:v>-3.1914752268670243E-3</c:v>
                </c:pt>
                <c:pt idx="8">
                  <c:v>-7.1599282724566504E-3</c:v>
                </c:pt>
                <c:pt idx="9">
                  <c:v>-1.1723065327672949E-2</c:v>
                </c:pt>
                <c:pt idx="10">
                  <c:v>-2.0192334403853679E-2</c:v>
                </c:pt>
                <c:pt idx="11">
                  <c:v>-3.2904529691367035E-2</c:v>
                </c:pt>
                <c:pt idx="12">
                  <c:v>-4.6540708435099998E-2</c:v>
                </c:pt>
                <c:pt idx="13">
                  <c:v>-6.0867199907066627E-2</c:v>
                </c:pt>
                <c:pt idx="14">
                  <c:v>-7.7824377050199622E-2</c:v>
                </c:pt>
                <c:pt idx="15">
                  <c:v>-9.7861379657433634E-2</c:v>
                </c:pt>
                <c:pt idx="16">
                  <c:v>-0.10945317698003332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29B7-4C45-8731-0D685A1D28F4}"/>
            </c:ext>
          </c:extLst>
        </c:ser>
        <c:ser>
          <c:idx val="25"/>
          <c:order val="24"/>
          <c:tx>
            <c:strRef>
              <c:f>'I-NDC less J-NDC CO2'!$B$27</c:f>
              <c:strCache>
                <c:ptCount val="1"/>
                <c:pt idx="0">
                  <c:v>Africa_Western</c:v>
                </c:pt>
              </c:strCache>
            </c:strRef>
          </c:tx>
          <c:spPr>
            <a:solidFill>
              <a:srgbClr val="9147C9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CO2'!$G$27:$W$27</c:f>
              <c:numCache>
                <c:formatCode>#,##0.00</c:formatCode>
                <c:ptCount val="17"/>
                <c:pt idx="0">
                  <c:v>1.5221871570288897E-2</c:v>
                </c:pt>
                <c:pt idx="1">
                  <c:v>3.0336381613523339E-2</c:v>
                </c:pt>
                <c:pt idx="2">
                  <c:v>4.6949869172338343E-2</c:v>
                </c:pt>
                <c:pt idx="3">
                  <c:v>5.0608984446863708E-2</c:v>
                </c:pt>
                <c:pt idx="4">
                  <c:v>4.954151385479999E-2</c:v>
                </c:pt>
                <c:pt idx="5">
                  <c:v>4.2686094914649642E-2</c:v>
                </c:pt>
                <c:pt idx="6">
                  <c:v>2.8518997251543332E-2</c:v>
                </c:pt>
                <c:pt idx="7">
                  <c:v>1.0816824529210345E-2</c:v>
                </c:pt>
                <c:pt idx="8">
                  <c:v>-1.3646118599556611E-2</c:v>
                </c:pt>
                <c:pt idx="9">
                  <c:v>-3.8679738222326621E-2</c:v>
                </c:pt>
                <c:pt idx="10">
                  <c:v>-7.3332298138212626E-2</c:v>
                </c:pt>
                <c:pt idx="11">
                  <c:v>-0.14731750899596496</c:v>
                </c:pt>
                <c:pt idx="12">
                  <c:v>-0.2119391520056213</c:v>
                </c:pt>
                <c:pt idx="13">
                  <c:v>-0.27875693823636993</c:v>
                </c:pt>
                <c:pt idx="14">
                  <c:v>-0.35174764641240397</c:v>
                </c:pt>
                <c:pt idx="15">
                  <c:v>-0.4220772870036652</c:v>
                </c:pt>
                <c:pt idx="16">
                  <c:v>-0.50645757899608668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9B7-4C45-8731-0D685A1D28F4}"/>
            </c:ext>
          </c:extLst>
        </c:ser>
        <c:ser>
          <c:idx val="26"/>
          <c:order val="25"/>
          <c:tx>
            <c:strRef>
              <c:f>'I-NDC less J-NDC CO2'!$B$28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rgbClr val="4D206E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CO2'!$G$28:$W$28</c:f>
              <c:numCache>
                <c:formatCode>#,##0.00</c:formatCode>
                <c:ptCount val="17"/>
                <c:pt idx="0">
                  <c:v>2.7162470196700594E-2</c:v>
                </c:pt>
                <c:pt idx="1">
                  <c:v>4.8621292391649917E-2</c:v>
                </c:pt>
                <c:pt idx="2">
                  <c:v>7.4343140215492876E-2</c:v>
                </c:pt>
                <c:pt idx="3">
                  <c:v>8.0987069088402031E-2</c:v>
                </c:pt>
                <c:pt idx="4">
                  <c:v>8.2184310227466695E-2</c:v>
                </c:pt>
                <c:pt idx="5">
                  <c:v>8.4679664414033351E-2</c:v>
                </c:pt>
                <c:pt idx="6">
                  <c:v>8.8555560340499606E-2</c:v>
                </c:pt>
                <c:pt idx="7">
                  <c:v>9.3259656713666317E-2</c:v>
                </c:pt>
                <c:pt idx="8">
                  <c:v>9.2521407966312919E-2</c:v>
                </c:pt>
                <c:pt idx="9">
                  <c:v>9.0940094184463333E-2</c:v>
                </c:pt>
                <c:pt idx="10">
                  <c:v>9.536971703361663E-2</c:v>
                </c:pt>
                <c:pt idx="11">
                  <c:v>7.8518872472187057E-2</c:v>
                </c:pt>
                <c:pt idx="12">
                  <c:v>6.602564019095003E-2</c:v>
                </c:pt>
                <c:pt idx="13">
                  <c:v>5.70097775584337E-2</c:v>
                </c:pt>
                <c:pt idx="14">
                  <c:v>5.3163497390409986E-2</c:v>
                </c:pt>
                <c:pt idx="15">
                  <c:v>5.7080755701273328E-2</c:v>
                </c:pt>
                <c:pt idx="16">
                  <c:v>5.1811818949440008E-2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29B7-4C45-8731-0D685A1D28F4}"/>
            </c:ext>
          </c:extLst>
        </c:ser>
        <c:ser>
          <c:idx val="27"/>
          <c:order val="26"/>
          <c:tx>
            <c:strRef>
              <c:f>'I-NDC less J-NDC CO2'!$B$29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rgbClr val="DBFFD1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CO2'!$G$29:$W$29</c:f>
              <c:numCache>
                <c:formatCode>#,##0.00</c:formatCode>
                <c:ptCount val="17"/>
                <c:pt idx="0">
                  <c:v>8.426317002256295E-3</c:v>
                </c:pt>
                <c:pt idx="1">
                  <c:v>-1.1152984778880243E-2</c:v>
                </c:pt>
                <c:pt idx="2">
                  <c:v>-4.6059621334944095E-2</c:v>
                </c:pt>
                <c:pt idx="3">
                  <c:v>-6.7767440482719959E-2</c:v>
                </c:pt>
                <c:pt idx="4">
                  <c:v>-8.5207484045310006E-2</c:v>
                </c:pt>
                <c:pt idx="5">
                  <c:v>-0.10142016386571664</c:v>
                </c:pt>
                <c:pt idx="6">
                  <c:v>-0.11735171326506466</c:v>
                </c:pt>
                <c:pt idx="7">
                  <c:v>-0.13309099061435872</c:v>
                </c:pt>
                <c:pt idx="8">
                  <c:v>-0.13945543210063666</c:v>
                </c:pt>
                <c:pt idx="9">
                  <c:v>-0.15103813495930135</c:v>
                </c:pt>
                <c:pt idx="10">
                  <c:v>-0.16630795098577184</c:v>
                </c:pt>
                <c:pt idx="11">
                  <c:v>-0.18732332248209396</c:v>
                </c:pt>
                <c:pt idx="12">
                  <c:v>-0.20344412156281916</c:v>
                </c:pt>
                <c:pt idx="13">
                  <c:v>-0.21694105758843871</c:v>
                </c:pt>
                <c:pt idx="14">
                  <c:v>-0.23591215546096259</c:v>
                </c:pt>
                <c:pt idx="15">
                  <c:v>-0.28916989614310784</c:v>
                </c:pt>
                <c:pt idx="16">
                  <c:v>-0.29731244454237005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9B7-4C45-8731-0D685A1D28F4}"/>
            </c:ext>
          </c:extLst>
        </c:ser>
        <c:ser>
          <c:idx val="28"/>
          <c:order val="27"/>
          <c:tx>
            <c:strRef>
              <c:f>'I-NDC less J-NDC CO2'!$B$30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A7FF8F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CO2'!$G$30:$W$30</c:f>
              <c:numCache>
                <c:formatCode>#,##0.00</c:formatCode>
                <c:ptCount val="17"/>
                <c:pt idx="0">
                  <c:v>4.9980632899116251E-2</c:v>
                </c:pt>
                <c:pt idx="1">
                  <c:v>1.692878808434739E-2</c:v>
                </c:pt>
                <c:pt idx="2">
                  <c:v>-4.8979136324029948E-2</c:v>
                </c:pt>
                <c:pt idx="3">
                  <c:v>-9.9358074240069261E-2</c:v>
                </c:pt>
                <c:pt idx="4">
                  <c:v>-0.14521536174388838</c:v>
                </c:pt>
                <c:pt idx="5">
                  <c:v>-0.18937658960093134</c:v>
                </c:pt>
                <c:pt idx="6">
                  <c:v>-0.23318768647246968</c:v>
                </c:pt>
                <c:pt idx="7">
                  <c:v>-0.27052216009196772</c:v>
                </c:pt>
                <c:pt idx="8">
                  <c:v>-0.28949860429477903</c:v>
                </c:pt>
                <c:pt idx="9">
                  <c:v>-0.30896141989652243</c:v>
                </c:pt>
                <c:pt idx="10">
                  <c:v>-0.33258785211898623</c:v>
                </c:pt>
                <c:pt idx="11">
                  <c:v>-0.36595958581055826</c:v>
                </c:pt>
                <c:pt idx="12">
                  <c:v>-0.38836922592876499</c:v>
                </c:pt>
                <c:pt idx="13">
                  <c:v>-0.40569384115666668</c:v>
                </c:pt>
                <c:pt idx="14">
                  <c:v>-0.4301602734453937</c:v>
                </c:pt>
                <c:pt idx="15">
                  <c:v>-0.47268600492989443</c:v>
                </c:pt>
                <c:pt idx="16">
                  <c:v>-0.49234507032742059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29B7-4C45-8731-0D685A1D28F4}"/>
            </c:ext>
          </c:extLst>
        </c:ser>
        <c:ser>
          <c:idx val="29"/>
          <c:order val="28"/>
          <c:tx>
            <c:strRef>
              <c:f>'I-NDC less J-NDC CO2'!$B$31</c:f>
              <c:strCache>
                <c:ptCount val="1"/>
                <c:pt idx="0">
                  <c:v>Central America and Caribbean</c:v>
                </c:pt>
              </c:strCache>
            </c:strRef>
          </c:tx>
          <c:spPr>
            <a:solidFill>
              <a:srgbClr val="47FF15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CO2'!$G$31:$W$31</c:f>
              <c:numCache>
                <c:formatCode>#,##0.00</c:formatCode>
                <c:ptCount val="17"/>
                <c:pt idx="0">
                  <c:v>1.0463271007321029E-2</c:v>
                </c:pt>
                <c:pt idx="1">
                  <c:v>1.9066429313315592E-2</c:v>
                </c:pt>
                <c:pt idx="2">
                  <c:v>4.5032154852707368E-2</c:v>
                </c:pt>
                <c:pt idx="3">
                  <c:v>5.4842112386968872E-2</c:v>
                </c:pt>
                <c:pt idx="4">
                  <c:v>6.8328182926862491E-2</c:v>
                </c:pt>
                <c:pt idx="5">
                  <c:v>7.9640430779714527E-2</c:v>
                </c:pt>
                <c:pt idx="6">
                  <c:v>9.1609572998915756E-2</c:v>
                </c:pt>
                <c:pt idx="7">
                  <c:v>0.10074237265221136</c:v>
                </c:pt>
                <c:pt idx="8">
                  <c:v>0.1165158905679039</c:v>
                </c:pt>
                <c:pt idx="9">
                  <c:v>0.13440349909693333</c:v>
                </c:pt>
                <c:pt idx="10">
                  <c:v>0.15767354755294777</c:v>
                </c:pt>
                <c:pt idx="11">
                  <c:v>0.17208906931412543</c:v>
                </c:pt>
                <c:pt idx="12">
                  <c:v>0.19708649528021815</c:v>
                </c:pt>
                <c:pt idx="13">
                  <c:v>0.22675285044496707</c:v>
                </c:pt>
                <c:pt idx="14">
                  <c:v>0.25179600076628056</c:v>
                </c:pt>
                <c:pt idx="15">
                  <c:v>0.25833091950718795</c:v>
                </c:pt>
                <c:pt idx="16">
                  <c:v>0.28922994812006525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29B7-4C45-8731-0D685A1D28F4}"/>
            </c:ext>
          </c:extLst>
        </c:ser>
        <c:ser>
          <c:idx val="30"/>
          <c:order val="29"/>
          <c:tx>
            <c:strRef>
              <c:f>'I-NDC less J-NDC CO2'!$B$32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rgbClr val="2BC800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CO2'!$G$32:$W$32</c:f>
              <c:numCache>
                <c:formatCode>#,##0.00</c:formatCode>
                <c:ptCount val="17"/>
                <c:pt idx="0">
                  <c:v>7.4701305107289645E-3</c:v>
                </c:pt>
                <c:pt idx="1">
                  <c:v>-4.4972758224639531E-3</c:v>
                </c:pt>
                <c:pt idx="2">
                  <c:v>-5.4933863638879504E-2</c:v>
                </c:pt>
                <c:pt idx="3">
                  <c:v>-7.7729849552271774E-2</c:v>
                </c:pt>
                <c:pt idx="4">
                  <c:v>-9.688824461803705E-2</c:v>
                </c:pt>
                <c:pt idx="5">
                  <c:v>-0.11354373722595901</c:v>
                </c:pt>
                <c:pt idx="6">
                  <c:v>-0.1304956819305701</c:v>
                </c:pt>
                <c:pt idx="7">
                  <c:v>-0.14549263750949734</c:v>
                </c:pt>
                <c:pt idx="8">
                  <c:v>-0.15934290511936647</c:v>
                </c:pt>
                <c:pt idx="9">
                  <c:v>-0.17414279852987366</c:v>
                </c:pt>
                <c:pt idx="10">
                  <c:v>-0.19239960986579516</c:v>
                </c:pt>
                <c:pt idx="11">
                  <c:v>-0.21301881181647001</c:v>
                </c:pt>
                <c:pt idx="12">
                  <c:v>-0.23132686682893558</c:v>
                </c:pt>
                <c:pt idx="13">
                  <c:v>-0.24683629374649554</c:v>
                </c:pt>
                <c:pt idx="14">
                  <c:v>-0.26510288850838587</c:v>
                </c:pt>
                <c:pt idx="15">
                  <c:v>-0.3104012121273515</c:v>
                </c:pt>
                <c:pt idx="16">
                  <c:v>-0.30703843645384177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29B7-4C45-8731-0D685A1D28F4}"/>
            </c:ext>
          </c:extLst>
        </c:ser>
        <c:ser>
          <c:idx val="31"/>
          <c:order val="30"/>
          <c:tx>
            <c:strRef>
              <c:f>'I-NDC less J-NDC CO2'!$B$33</c:f>
              <c:strCache>
                <c:ptCount val="1"/>
                <c:pt idx="0">
                  <c:v>South America_Northern</c:v>
                </c:pt>
              </c:strCache>
            </c:strRef>
          </c:tx>
          <c:spPr>
            <a:solidFill>
              <a:srgbClr val="1A7A00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CO2'!$G$33:$W$33</c:f>
              <c:numCache>
                <c:formatCode>#,##0.00</c:formatCode>
                <c:ptCount val="17"/>
                <c:pt idx="0">
                  <c:v>8.1826151536033842E-3</c:v>
                </c:pt>
                <c:pt idx="1">
                  <c:v>2.163523231887779E-2</c:v>
                </c:pt>
                <c:pt idx="2">
                  <c:v>4.2049908338021108E-2</c:v>
                </c:pt>
                <c:pt idx="3">
                  <c:v>5.8004925097495941E-2</c:v>
                </c:pt>
                <c:pt idx="4">
                  <c:v>6.8854695069402699E-2</c:v>
                </c:pt>
                <c:pt idx="5">
                  <c:v>7.8083309996665629E-2</c:v>
                </c:pt>
                <c:pt idx="6">
                  <c:v>8.8927702321555918E-2</c:v>
                </c:pt>
                <c:pt idx="7">
                  <c:v>9.4915113524144834E-2</c:v>
                </c:pt>
                <c:pt idx="8">
                  <c:v>0.10984995372056749</c:v>
                </c:pt>
                <c:pt idx="9">
                  <c:v>0.11971127708407486</c:v>
                </c:pt>
                <c:pt idx="10">
                  <c:v>0.13035744797594639</c:v>
                </c:pt>
                <c:pt idx="11">
                  <c:v>0.13282232214100337</c:v>
                </c:pt>
                <c:pt idx="12">
                  <c:v>0.14087065018944905</c:v>
                </c:pt>
                <c:pt idx="13">
                  <c:v>0.15010545951453835</c:v>
                </c:pt>
                <c:pt idx="14">
                  <c:v>0.15051892865805067</c:v>
                </c:pt>
                <c:pt idx="15">
                  <c:v>0.10106934405774437</c:v>
                </c:pt>
                <c:pt idx="16">
                  <c:v>0.10046869398966435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29B7-4C45-8731-0D685A1D28F4}"/>
            </c:ext>
          </c:extLst>
        </c:ser>
        <c:ser>
          <c:idx val="32"/>
          <c:order val="31"/>
          <c:tx>
            <c:strRef>
              <c:f>'I-NDC less J-NDC CO2'!$B$34</c:f>
              <c:strCache>
                <c:ptCount val="1"/>
                <c:pt idx="0">
                  <c:v>South America_Southern</c:v>
                </c:pt>
              </c:strCache>
            </c:strRef>
          </c:tx>
          <c:spPr>
            <a:solidFill>
              <a:srgbClr val="6E7A00"/>
            </a:solidFill>
            <a:ln>
              <a:noFill/>
            </a:ln>
            <a:effectLst/>
          </c:spPr>
          <c:invertIfNegative val="0"/>
          <c:cat>
            <c:numRef>
              <c:f>'I-NDC less J-NDC CO2'!$G$2:$W$2</c:f>
              <c:numCache>
                <c:formatCode>General</c:formatCode>
                <c:ptCount val="1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</c:numCache>
            </c:numRef>
          </c:cat>
          <c:val>
            <c:numRef>
              <c:f>'I-NDC less J-NDC CO2'!$G$34:$W$34</c:f>
              <c:numCache>
                <c:formatCode>#,##0.00</c:formatCode>
                <c:ptCount val="17"/>
                <c:pt idx="0">
                  <c:v>2.2379687051822472E-2</c:v>
                </c:pt>
                <c:pt idx="1">
                  <c:v>2.0779276507820243E-2</c:v>
                </c:pt>
                <c:pt idx="2">
                  <c:v>1.2276241264948806E-2</c:v>
                </c:pt>
                <c:pt idx="3">
                  <c:v>3.2918545352143003E-3</c:v>
                </c:pt>
                <c:pt idx="4">
                  <c:v>-3.3867999673900528E-3</c:v>
                </c:pt>
                <c:pt idx="5">
                  <c:v>-1.2786749271169906E-2</c:v>
                </c:pt>
                <c:pt idx="6">
                  <c:v>-2.3504696399429703E-2</c:v>
                </c:pt>
                <c:pt idx="7">
                  <c:v>-3.6609581225752696E-2</c:v>
                </c:pt>
                <c:pt idx="8">
                  <c:v>-4.1797185985580632E-2</c:v>
                </c:pt>
                <c:pt idx="9">
                  <c:v>-5.1735287288873055E-2</c:v>
                </c:pt>
                <c:pt idx="10">
                  <c:v>-6.3718896021998039E-2</c:v>
                </c:pt>
                <c:pt idx="11">
                  <c:v>-7.8443216820589134E-2</c:v>
                </c:pt>
                <c:pt idx="12">
                  <c:v>-9.0792276763255853E-2</c:v>
                </c:pt>
                <c:pt idx="13">
                  <c:v>-0.10149935070215232</c:v>
                </c:pt>
                <c:pt idx="14">
                  <c:v>-0.11806852553539265</c:v>
                </c:pt>
                <c:pt idx="15">
                  <c:v>-0.16339733696906034</c:v>
                </c:pt>
                <c:pt idx="16">
                  <c:v>-0.16885058719443574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29B7-4C45-8731-0D685A1D2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84134816"/>
        <c:axId val="284135376"/>
      </c:barChart>
      <c:catAx>
        <c:axId val="28413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>
                <a:alpha val="97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35376"/>
        <c:crosses val="autoZero"/>
        <c:auto val="1"/>
        <c:lblAlgn val="ctr"/>
        <c:lblOffset val="100"/>
        <c:noMultiLvlLbl val="0"/>
      </c:catAx>
      <c:valAx>
        <c:axId val="28413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Gt CO</a:t>
                </a:r>
                <a:r>
                  <a:rPr lang="en-US" sz="1800" b="0" i="0" baseline="-25000">
                    <a:effectLst/>
                  </a:rPr>
                  <a:t>2</a:t>
                </a:r>
                <a:r>
                  <a:rPr lang="en-US" sz="1800" b="0" i="0" baseline="0">
                    <a:effectLst/>
                  </a:rPr>
                  <a:t>/yr</a:t>
                </a:r>
                <a:endParaRPr lang="en-US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3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6109374740023"/>
          <c:y val="9.0971987884312655E-2"/>
          <c:w val="0.33332524497611915"/>
          <c:h val="0.8328459018302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09731E-002B-4088-9CC8-F7BC7488FAA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E8F69B-0DC3-4A1D-873B-3C1A2DB30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7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60A3A3-B8CA-4677-8822-9ED40E1C1EE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13665F-F0CB-4918-86C8-0788ADBC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9642-552D-CB44-9D88-D4D79F3F23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665F-F0CB-4918-86C8-0788ADBCA6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665F-F0CB-4918-86C8-0788ADBCA6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665F-F0CB-4918-86C8-0788ADBCA6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665F-F0CB-4918-86C8-0788ADBCA6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3665F-F0CB-4918-86C8-0788ADBCA6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3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9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87552"/>
            <a:ext cx="12192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DRAFT PRESENTATION—DO NOT QUOTE, SUBJECT TO CHANGE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35514"/>
            <a:ext cx="10972800" cy="498598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36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4800600"/>
          </a:xfrm>
        </p:spPr>
        <p:txBody>
          <a:bodyPr lIns="0" tIns="0" rIns="0" bIns="0">
            <a:normAutofit/>
          </a:bodyPr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45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 PRESENTATION—DO NOT QUOTE, SUBJECT TO CHANGE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C44A1-D6C3-42EA-938B-E6794A20E76A}"/>
              </a:ext>
            </a:extLst>
          </p:cNvPr>
          <p:cNvSpPr txBox="1">
            <a:spLocks/>
          </p:cNvSpPr>
          <p:nvPr userDrawn="1"/>
        </p:nvSpPr>
        <p:spPr>
          <a:xfrm>
            <a:off x="93254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55B396-8804-46D5-8B76-B98252BC9C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4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13985" y="6364654"/>
            <a:ext cx="2743200" cy="365125"/>
          </a:xfrm>
        </p:spPr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4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6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9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B396-8804-46D5-8B76-B98252BC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ieta.org/resources/Resources/Position_Papers/2016/IETA_Article_6_Implementation_Paper_May2016.pdf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382751"/>
            <a:ext cx="9753600" cy="222500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D57500"/>
                </a:solidFill>
                <a:cs typeface="Arial"/>
              </a:rPr>
              <a:t>The Value of Article 6</a:t>
            </a:r>
            <a:br>
              <a:rPr lang="en-US" sz="5400" b="1" dirty="0">
                <a:solidFill>
                  <a:srgbClr val="D57500"/>
                </a:solidFill>
                <a:cs typeface="Arial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Sha Yu, Ryna Cui, Stephanie Waldhoff, Sonny Kim, Jae Edmonds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Joint Global Change Research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22896"/>
            <a:ext cx="2743200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DRAFT PRESENTATION—DO NOT QUOTE,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64094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185894" y="6347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DRAFT PRESENTATION—DO NOT QUOTE, SUBJECT TO 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815051" y="197960"/>
            <a:ext cx="10515600" cy="3877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D57500"/>
                </a:solidFill>
                <a:latin typeface="Arial"/>
                <a:cs typeface="Arial"/>
              </a:rPr>
              <a:t>Potential Market Size—Billion of 2015 US$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71221"/>
              </p:ext>
            </p:extLst>
          </p:nvPr>
        </p:nvGraphicFramePr>
        <p:xfrm>
          <a:off x="329070" y="1213778"/>
          <a:ext cx="3655340" cy="4707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0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730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Market Size (Billion 2015 US$)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2030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$167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2050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$347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2100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$1,229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231" y="1787488"/>
            <a:ext cx="3627609" cy="3560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661" y="1902599"/>
            <a:ext cx="3429611" cy="35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514"/>
            <a:ext cx="8839200" cy="498598"/>
          </a:xfrm>
        </p:spPr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Cost Reductions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/>
              <a:t>DRAFT PRESENTATION—DO NOT QUOTE, SUBJECT TO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FF2033-CA7C-4217-ABE8-04617BCFB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10" y="1009647"/>
            <a:ext cx="6663506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D57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Ambition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8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514"/>
            <a:ext cx="8839200" cy="498598"/>
          </a:xfrm>
        </p:spPr>
        <p:txBody>
          <a:bodyPr/>
          <a:lstStyle/>
          <a:p>
            <a:r>
              <a:rPr lang="en-US" dirty="0"/>
              <a:t>Potential Enhanced Ambition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55077"/>
            <a:ext cx="4462462" cy="5446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Interpret the cost of achieving each country’s NDC as a willingness to pay.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Apply each country’s savings from employing Article 6 to jointly achieving additional mitigation.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Total cost will be the same as in the I-NDC scenario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Emissions mitigation will increase.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/>
              <a:t>DRAFT PRESENTATION—DO NOT QUOTE, SUBJECT TO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FF2033-CA7C-4217-ABE8-04617BCFB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3" y="1055077"/>
            <a:ext cx="6663506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7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A265B-44EF-4591-8787-EA3A3ACC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Ambition Enabled by Article 6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FBE817-71C5-4DF3-8D33-8EF79570A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DRAFT PRESENTATION—DO NOT QUOTE, SUBJECT TO CHANGE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56055C-861F-437E-82E3-38A2DAD2D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2" y="1480299"/>
            <a:ext cx="4360237" cy="411881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AF134C-4F9F-4729-8574-F3FDFDB88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44" y="1023641"/>
            <a:ext cx="4809551" cy="5321660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1B8B8B8-DFEC-4BEA-89E5-AC9054E5105E}"/>
              </a:ext>
            </a:extLst>
          </p:cNvPr>
          <p:cNvCxnSpPr>
            <a:cxnSpLocks/>
          </p:cNvCxnSpPr>
          <p:nvPr/>
        </p:nvCxnSpPr>
        <p:spPr>
          <a:xfrm flipV="1">
            <a:off x="2000250" y="1023641"/>
            <a:ext cx="4250794" cy="1494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2DA6EAC-7FF7-4424-814A-9F6E92A61688}"/>
              </a:ext>
            </a:extLst>
          </p:cNvPr>
          <p:cNvCxnSpPr>
            <a:cxnSpLocks/>
          </p:cNvCxnSpPr>
          <p:nvPr/>
        </p:nvCxnSpPr>
        <p:spPr>
          <a:xfrm>
            <a:off x="2000250" y="3125973"/>
            <a:ext cx="4250794" cy="321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43050" y="2518007"/>
            <a:ext cx="457200" cy="607966"/>
          </a:xfrm>
          <a:prstGeom prst="rect">
            <a:avLst/>
          </a:prstGeom>
          <a:noFill/>
          <a:ln w="571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51044" y="1023641"/>
            <a:ext cx="4636695" cy="5321660"/>
          </a:xfrm>
          <a:prstGeom prst="rect">
            <a:avLst/>
          </a:prstGeom>
          <a:noFill/>
          <a:ln w="571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6EACD2-E002-44A6-9B04-E57E5DDF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Market Size with Enhanced Ambition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B5200C-CCF4-4B50-B412-25B514DC7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3" y="944571"/>
            <a:ext cx="4736637" cy="543072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84E6CC-B6BA-4B1B-A249-9923B554D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44571"/>
            <a:ext cx="4809551" cy="530032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675720-2387-4645-8D69-9C452995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DRAFT PRESENTATION—DO NOT QUOTE, SUBJECT TO 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768" y="944571"/>
            <a:ext cx="39234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Physical Trades with Enhanced Ambition</a:t>
            </a:r>
          </a:p>
          <a:p>
            <a:pPr algn="ctr"/>
            <a:r>
              <a:rPr lang="en-US" dirty="0"/>
              <a:t>(Buyers (-) and Sellers(+))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2304" y="755378"/>
            <a:ext cx="46039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Financial Transactions with Enhanced Ambition</a:t>
            </a:r>
          </a:p>
          <a:p>
            <a:pPr algn="ctr"/>
            <a:r>
              <a:rPr lang="en-US" dirty="0"/>
              <a:t>(Buyers (-) and Sellers(+))</a:t>
            </a:r>
          </a:p>
        </p:txBody>
      </p:sp>
    </p:spTree>
    <p:extLst>
      <p:ext uri="{BB962C8B-B14F-4D97-AF65-F5344CB8AC3E}">
        <p14:creationId xmlns:p14="http://schemas.microsoft.com/office/powerpoint/2010/main" val="224196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514"/>
            <a:ext cx="8839200" cy="498598"/>
          </a:xfrm>
        </p:spPr>
        <p:txBody>
          <a:bodyPr/>
          <a:lstStyle/>
          <a:p>
            <a:r>
              <a:rPr lang="en-US" sz="3600" dirty="0"/>
              <a:t>How Valuable is Article 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5077"/>
            <a:ext cx="5734930" cy="5446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Article 6 holds significant potential to reduce cost and enhance ambition</a:t>
            </a:r>
          </a:p>
          <a:p>
            <a:pPr marL="457200"/>
            <a:r>
              <a:rPr lang="en-US" dirty="0"/>
              <a:t>Everyone could be better off through collaboration</a:t>
            </a:r>
          </a:p>
          <a:p>
            <a:pPr marL="457200"/>
            <a:r>
              <a:rPr lang="en-US" dirty="0"/>
              <a:t>Estimated potential</a:t>
            </a:r>
          </a:p>
          <a:p>
            <a:pPr marL="914400" lvl="1"/>
            <a:r>
              <a:rPr lang="en-US" dirty="0"/>
              <a:t>2030 ~$250 billion 2015 US$</a:t>
            </a:r>
          </a:p>
          <a:p>
            <a:pPr marL="914400" lvl="1"/>
            <a:r>
              <a:rPr lang="en-US" dirty="0"/>
              <a:t>2050 ~$350 billion 2015 US$</a:t>
            </a:r>
          </a:p>
          <a:p>
            <a:pPr marL="914400" lvl="1"/>
            <a:r>
              <a:rPr lang="en-US" dirty="0"/>
              <a:t>2100 ~$990 billion 2015 US$</a:t>
            </a:r>
          </a:p>
          <a:p>
            <a:pPr marL="457200"/>
            <a:r>
              <a:rPr lang="en-US" dirty="0"/>
              <a:t>Mitigation could be enhanced by 5GtCO</a:t>
            </a:r>
            <a:r>
              <a:rPr lang="en-US" baseline="-25000" dirty="0"/>
              <a:t>2</a:t>
            </a:r>
            <a:r>
              <a:rPr lang="en-US" dirty="0"/>
              <a:t>/year in 2030</a:t>
            </a:r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09600" y="6345301"/>
            <a:ext cx="2743200" cy="365125"/>
          </a:xfrm>
        </p:spPr>
        <p:txBody>
          <a:bodyPr/>
          <a:lstStyle/>
          <a:p>
            <a:pPr algn="l"/>
            <a:r>
              <a:rPr lang="en-US" dirty="0"/>
              <a:t>DRAFT PRESENTATION—DO NOT QUOTE, SUBJECT TO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95" y="1026298"/>
            <a:ext cx="5735705" cy="4864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6295" y="5890465"/>
            <a:ext cx="5786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https://unfccc.int/files/focus/long-term_strategies/application/pdf/mid_century_strategy_report-final_red.pdf</a:t>
            </a:r>
          </a:p>
        </p:txBody>
      </p:sp>
    </p:spTree>
    <p:extLst>
      <p:ext uri="{BB962C8B-B14F-4D97-AF65-F5344CB8AC3E}">
        <p14:creationId xmlns:p14="http://schemas.microsoft.com/office/powerpoint/2010/main" val="3793585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0976"/>
            <a:ext cx="6237514" cy="5526023"/>
          </a:xfrm>
        </p:spPr>
        <p:txBody>
          <a:bodyPr>
            <a:normAutofit/>
          </a:bodyPr>
          <a:lstStyle/>
          <a:p>
            <a:r>
              <a:rPr lang="en-US" b="1" dirty="0"/>
              <a:t>Near-term challenges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How to translate heterogeneous NDCs into </a:t>
            </a:r>
            <a:r>
              <a:rPr lang="en-US" dirty="0">
                <a:solidFill>
                  <a:srgbClr val="D57500"/>
                </a:solidFill>
                <a:ea typeface="+mj-ea"/>
              </a:rPr>
              <a:t>Internationally Transferred Mitigation Outcomes (ITMOs)?</a:t>
            </a:r>
          </a:p>
          <a:p>
            <a:pPr lvl="1"/>
            <a:r>
              <a:rPr lang="en-US" dirty="0"/>
              <a:t>Ensure that rules prevent “hot air”</a:t>
            </a:r>
          </a:p>
          <a:p>
            <a:pPr lvl="2"/>
            <a:r>
              <a:rPr lang="en-US" dirty="0"/>
              <a:t>Calvin, et al. showed that seemingly air-tight rules for CDM-types of emissions trading can have perverse macro-outcomes.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clubs collaborate to extract the benefits without a formal trading regime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Longer-term </a:t>
            </a:r>
            <a:r>
              <a:rPr lang="en-US" b="1" dirty="0"/>
              <a:t>challenges:</a:t>
            </a:r>
          </a:p>
          <a:p>
            <a:pPr lvl="1"/>
            <a:r>
              <a:rPr lang="en-US" dirty="0"/>
              <a:t>How to create incentives to increase ambition?</a:t>
            </a:r>
          </a:p>
          <a:p>
            <a:pPr lvl="1"/>
            <a:r>
              <a:rPr lang="en-US" dirty="0"/>
              <a:t>Can dynamic incentives be developed to increase ambition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4943" y="5915712"/>
            <a:ext cx="3821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2"/>
              </a:rPr>
              <a:t>https://www.ieta.org/resources/Resources/Position_Papers/2016/IETA_Article_6_Implementation_Paper_May2016.pdf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43" y="734112"/>
            <a:ext cx="3821864" cy="50618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/>
              <a:t>DRAFT PRESENTATION—DO NOT QUOTE,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61106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DRAFT PRESENTATION—DO NOT QUOTE,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85263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514"/>
            <a:ext cx="11160642" cy="498598"/>
          </a:xfrm>
        </p:spPr>
        <p:txBody>
          <a:bodyPr/>
          <a:lstStyle/>
          <a:p>
            <a:r>
              <a:rPr lang="en-US" sz="3600" dirty="0"/>
              <a:t>How Valuable is Article 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5077"/>
            <a:ext cx="5734930" cy="5117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rgbClr val="D57500"/>
                </a:solidFill>
              </a:rPr>
              <a:t>What is the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potential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i="1" dirty="0">
                <a:solidFill>
                  <a:srgbClr val="D57500"/>
                </a:solidFill>
              </a:rPr>
              <a:t>economic value of implementing Article 6?</a:t>
            </a:r>
          </a:p>
          <a:p>
            <a:r>
              <a:rPr lang="en-US" sz="2400" dirty="0"/>
              <a:t>What is the </a:t>
            </a:r>
            <a:r>
              <a:rPr lang="en-US" sz="2400" b="1" dirty="0"/>
              <a:t>potential</a:t>
            </a:r>
            <a:r>
              <a:rPr lang="en-US" sz="2400" dirty="0"/>
              <a:t> size of the carbon market?</a:t>
            </a:r>
          </a:p>
          <a:p>
            <a:r>
              <a:rPr lang="en-US" sz="2400" dirty="0"/>
              <a:t>Who would be the sellers and who would be the buyers?</a:t>
            </a:r>
          </a:p>
          <a:p>
            <a:r>
              <a:rPr lang="en-US" sz="2400" dirty="0"/>
              <a:t>How much could costs be reduced?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i="1" dirty="0">
                <a:solidFill>
                  <a:srgbClr val="D57500"/>
                </a:solidFill>
              </a:rPr>
              <a:t>How much additional ambition could be enabled?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/>
              <a:t>DRAFT PRESENTATION—DO NOT QUOTE, SUBJECT TO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95" y="1051764"/>
            <a:ext cx="5735705" cy="48387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6295" y="5890465"/>
            <a:ext cx="5786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https://unfccc.int/files/focus/long-term_strategies/application/pdf/mid_century_strategy_report-final_red.pdf</a:t>
            </a:r>
          </a:p>
        </p:txBody>
      </p:sp>
    </p:spTree>
    <p:extLst>
      <p:ext uri="{BB962C8B-B14F-4D97-AF65-F5344CB8AC3E}">
        <p14:creationId xmlns:p14="http://schemas.microsoft.com/office/powerpoint/2010/main" val="62904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514"/>
            <a:ext cx="8839200" cy="498598"/>
          </a:xfrm>
        </p:spPr>
        <p:txBody>
          <a:bodyPr/>
          <a:lstStyle/>
          <a:p>
            <a:r>
              <a:rPr lang="en-US" sz="3600" dirty="0"/>
              <a:t>How Valuable is Article 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5077"/>
            <a:ext cx="10744200" cy="54460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Article 6 holds significant potential to reduce cost and enhance ambition</a:t>
            </a:r>
          </a:p>
          <a:p>
            <a:pPr lvl="1"/>
            <a:r>
              <a:rPr lang="en-US" dirty="0"/>
              <a:t>2030 ~$250 billion 2015 US$</a:t>
            </a:r>
          </a:p>
          <a:p>
            <a:r>
              <a:rPr lang="en-US" dirty="0"/>
              <a:t>Some countries would benefit more, but everyone could be better off through collaboration.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If we interpret the cost of achieving each country’s NDC as a willingness to pay, 5 GtCO</a:t>
            </a:r>
            <a:r>
              <a:rPr lang="en-US" sz="3000" b="1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/year additional mitigation could be enabled in 2030.</a:t>
            </a:r>
          </a:p>
          <a:p>
            <a:pPr lvl="1"/>
            <a:endParaRPr lang="en-US" dirty="0"/>
          </a:p>
          <a:p>
            <a:r>
              <a:rPr lang="en-US" dirty="0"/>
              <a:t>Realizing this potential is a real-world challenge</a:t>
            </a:r>
          </a:p>
          <a:p>
            <a:pPr lvl="1"/>
            <a:r>
              <a:rPr lang="en-US" dirty="0"/>
              <a:t>Near-term: Translating NDCs to Internationally Transferred Mitigation Outcomes (ITMOs</a:t>
            </a:r>
            <a:r>
              <a:rPr lang="en-US" dirty="0" smtClean="0"/>
              <a:t>); Writing the rules to preserve emissions mitigation—do no harm. (Ensuring that no “hot air” is </a:t>
            </a:r>
            <a:r>
              <a:rPr lang="en-US" smtClean="0"/>
              <a:t>created.)</a:t>
            </a:r>
            <a:endParaRPr lang="en-US" dirty="0"/>
          </a:p>
          <a:p>
            <a:pPr lvl="1"/>
            <a:r>
              <a:rPr lang="en-US" dirty="0"/>
              <a:t>Long-term: It could take any number of forms including NDC coalitions, ratchet mechanisms, or other novel approaches.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/>
              <a:t>DRAFT PRESENTATION—DO NOT QUOTE,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97828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347869"/>
              </p:ext>
            </p:extLst>
          </p:nvPr>
        </p:nvGraphicFramePr>
        <p:xfrm>
          <a:off x="434898" y="645458"/>
          <a:ext cx="5073273" cy="621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199" y="218121"/>
            <a:ext cx="10515600" cy="4985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D57500"/>
                </a:solidFill>
                <a:latin typeface="Arial"/>
                <a:cs typeface="Arial"/>
              </a:rPr>
              <a:t>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3395" y="1909363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2480" y="2958620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2040" y="2193460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Middle East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0158" y="4076313"/>
            <a:ext cx="137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Southeast Asia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5747" y="4376355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8474" y="1673067"/>
            <a:ext cx="168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01A860-D97F-402F-B0E0-F5DE8A714171}"/>
              </a:ext>
            </a:extLst>
          </p:cNvPr>
          <p:cNvSpPr txBox="1"/>
          <p:nvPr/>
        </p:nvSpPr>
        <p:spPr>
          <a:xfrm>
            <a:off x="1328448" y="5286339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0FA03E-1D4D-4F58-8EDF-90EEB59C1116}"/>
              </a:ext>
            </a:extLst>
          </p:cNvPr>
          <p:cNvSpPr txBox="1"/>
          <p:nvPr/>
        </p:nvSpPr>
        <p:spPr>
          <a:xfrm>
            <a:off x="1093249" y="5966161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78605" y="6282657"/>
            <a:ext cx="2579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DRAFT PRESENTATION—DO NOT QUOTE, SUBJECT TO CHANGE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43551" y="716719"/>
            <a:ext cx="5915016" cy="56479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 used the Global Change Assessment Model (GCAM)</a:t>
            </a:r>
          </a:p>
          <a:p>
            <a:pPr lvl="1"/>
            <a:r>
              <a:rPr lang="en-US" dirty="0"/>
              <a:t>A state of the art integrated assessment model of economy, energy, land, water and climate</a:t>
            </a:r>
          </a:p>
          <a:p>
            <a:pPr lvl="1"/>
            <a:r>
              <a:rPr lang="en-US" dirty="0"/>
              <a:t>Used by the IPCC to develop scenarios</a:t>
            </a:r>
          </a:p>
          <a:p>
            <a:pPr lvl="1"/>
            <a:endParaRPr lang="en-US" dirty="0"/>
          </a:p>
          <a:p>
            <a:r>
              <a:rPr lang="en-US" b="1" dirty="0"/>
              <a:t>Nationally Determined Contributions (NDCs)</a:t>
            </a:r>
          </a:p>
          <a:p>
            <a:pPr lvl="1"/>
            <a:r>
              <a:rPr lang="en-US" dirty="0"/>
              <a:t>Taken from country submissions</a:t>
            </a:r>
          </a:p>
          <a:p>
            <a:pPr lvl="1"/>
            <a:r>
              <a:rPr lang="en-US" dirty="0"/>
              <a:t>Post-2030 projections extend trends</a:t>
            </a:r>
          </a:p>
          <a:p>
            <a:pPr lvl="1"/>
            <a:r>
              <a:rPr lang="en-US" dirty="0"/>
              <a:t>Used the same method as in the Fawcett, et al. (2015) </a:t>
            </a:r>
            <a:r>
              <a:rPr lang="en-US" i="1" dirty="0"/>
              <a:t>Science</a:t>
            </a:r>
            <a:r>
              <a:rPr lang="en-US" dirty="0"/>
              <a:t> paper</a:t>
            </a:r>
          </a:p>
        </p:txBody>
      </p:sp>
    </p:spTree>
    <p:extLst>
      <p:ext uri="{BB962C8B-B14F-4D97-AF65-F5344CB8AC3E}">
        <p14:creationId xmlns:p14="http://schemas.microsoft.com/office/powerpoint/2010/main" val="224243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347869"/>
              </p:ext>
            </p:extLst>
          </p:nvPr>
        </p:nvGraphicFramePr>
        <p:xfrm>
          <a:off x="434898" y="645458"/>
          <a:ext cx="5073273" cy="621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199" y="218121"/>
            <a:ext cx="10515600" cy="4985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D57500"/>
                </a:solidFill>
                <a:latin typeface="Arial"/>
                <a:cs typeface="Arial"/>
              </a:rPr>
              <a:t>NDC Emissions: Independent Implementation</a:t>
            </a:r>
            <a:endParaRPr lang="en-US" sz="3600" b="1" dirty="0">
              <a:solidFill>
                <a:srgbClr val="D575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395" y="1909363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2480" y="2958620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2040" y="2193460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Middle East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0158" y="4076313"/>
            <a:ext cx="137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Southeast Asia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5747" y="4376355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8474" y="1673067"/>
            <a:ext cx="168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LAC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08171" y="1534721"/>
            <a:ext cx="5362937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Significant decline in emissions</a:t>
            </a:r>
          </a:p>
          <a:p>
            <a:endParaRPr lang="en-US" sz="3600" dirty="0"/>
          </a:p>
          <a:p>
            <a:r>
              <a:rPr lang="en-US" sz="3600" dirty="0"/>
              <a:t>The level of emissions reduction varies by country</a:t>
            </a:r>
          </a:p>
          <a:p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 rot="4060288">
            <a:off x="4751768" y="4502766"/>
            <a:ext cx="1512806" cy="2827517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U.S. 2015 Commitment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01A860-D97F-402F-B0E0-F5DE8A714171}"/>
              </a:ext>
            </a:extLst>
          </p:cNvPr>
          <p:cNvSpPr txBox="1"/>
          <p:nvPr/>
        </p:nvSpPr>
        <p:spPr>
          <a:xfrm>
            <a:off x="1328448" y="5286339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0FA03E-1D4D-4F58-8EDF-90EEB59C1116}"/>
              </a:ext>
            </a:extLst>
          </p:cNvPr>
          <p:cNvSpPr txBox="1"/>
          <p:nvPr/>
        </p:nvSpPr>
        <p:spPr>
          <a:xfrm>
            <a:off x="1093249" y="5966161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78605" y="6282657"/>
            <a:ext cx="2579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DRAFT PRESENTATION—DO NOT QUOTE,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22714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xmlns="" id="{00000000-0008-0000-0A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485627"/>
              </p:ext>
            </p:extLst>
          </p:nvPr>
        </p:nvGraphicFramePr>
        <p:xfrm>
          <a:off x="7013484" y="207184"/>
          <a:ext cx="5159828" cy="664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720090" y="349822"/>
            <a:ext cx="6424287" cy="9971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D57500"/>
                </a:solidFill>
                <a:latin typeface="Arial"/>
                <a:cs typeface="Arial"/>
              </a:rPr>
              <a:t>NDC Shadow Prices: Independent Implementation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17266"/>
              </p:ext>
            </p:extLst>
          </p:nvPr>
        </p:nvGraphicFramePr>
        <p:xfrm>
          <a:off x="943601" y="3805766"/>
          <a:ext cx="5781052" cy="11649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5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5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5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5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2050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727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I-NDC Range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$101/tonCO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$111/tonCO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$209/tonCO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Right Arrow 25"/>
          <p:cNvSpPr/>
          <p:nvPr/>
        </p:nvSpPr>
        <p:spPr>
          <a:xfrm>
            <a:off x="7979859" y="1307210"/>
            <a:ext cx="1788032" cy="904136"/>
          </a:xfrm>
          <a:prstGeom prst="rightArrow">
            <a:avLst>
              <a:gd name="adj1" fmla="val 79498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schemeClr val="dk1"/>
                </a:solidFill>
              </a:rPr>
              <a:t>EU-15</a:t>
            </a:r>
          </a:p>
          <a:p>
            <a:pPr lvl="0" algn="ctr">
              <a:defRPr/>
            </a:pPr>
            <a:r>
              <a:rPr lang="en-US" dirty="0">
                <a:solidFill>
                  <a:schemeClr val="dk1"/>
                </a:solidFill>
              </a:rPr>
              <a:t>$209/tonCO</a:t>
            </a:r>
            <a:r>
              <a:rPr lang="en-US" baseline="-25000" dirty="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09599" y="1952624"/>
            <a:ext cx="5362937" cy="1853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Wide range in shadow prices 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623043" y="5954012"/>
            <a:ext cx="1626108" cy="74180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schemeClr val="dk1"/>
                </a:solidFill>
              </a:rPr>
              <a:t>$0/tonCO</a:t>
            </a:r>
            <a:r>
              <a:rPr lang="en-US" baseline="-25000" dirty="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29" name="Slide Number Placeholder 2"/>
          <p:cNvSpPr txBox="1">
            <a:spLocks/>
          </p:cNvSpPr>
          <p:nvPr/>
        </p:nvSpPr>
        <p:spPr>
          <a:xfrm>
            <a:off x="720090" y="62526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DRAFT PRESENTATION—DO NOT QUOTE, SUBJECT TO 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40362" y="6492875"/>
            <a:ext cx="2743200" cy="365125"/>
          </a:xfrm>
        </p:spPr>
        <p:txBody>
          <a:bodyPr/>
          <a:lstStyle/>
          <a:p>
            <a:fld id="{5455B396-8804-46D5-8B76-B98252BC9C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4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D57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Cost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7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599" y="100523"/>
            <a:ext cx="6534778" cy="149579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D57500"/>
                </a:solidFill>
                <a:latin typeface="Arial"/>
                <a:cs typeface="Arial"/>
              </a:rPr>
              <a:t>NDC Shadow Prices: Independent vs. Joint Implementation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943599" y="6267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DRAFT PRESENTATION—DO NOT QUOTE, SUBJECT TO CHANGE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76685"/>
              </p:ext>
            </p:extLst>
          </p:nvPr>
        </p:nvGraphicFramePr>
        <p:xfrm>
          <a:off x="943599" y="3805766"/>
          <a:ext cx="6050284" cy="19446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9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7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52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2050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727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I-NDC Range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$101/tonCO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$111/tonCO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$209/tonCO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97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J-NDC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$38/tonCO</a:t>
                      </a:r>
                      <a:r>
                        <a:rPr lang="en-US" sz="2000" b="1" kern="1200" baseline="-250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$52/tonCO</a:t>
                      </a:r>
                      <a:r>
                        <a:rPr lang="en-US" sz="2000" b="1" kern="1200" baseline="-250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$107/tonCO</a:t>
                      </a:r>
                      <a:r>
                        <a:rPr lang="en-US" sz="2000" b="1" kern="1200" baseline="-250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598" y="1952624"/>
            <a:ext cx="5974081" cy="18531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Joint implementation shadow price lies between high and low prices of independent implementation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0A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506465"/>
              </p:ext>
            </p:extLst>
          </p:nvPr>
        </p:nvGraphicFramePr>
        <p:xfrm>
          <a:off x="7610475" y="260983"/>
          <a:ext cx="4286250" cy="666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267140"/>
            <a:ext cx="2743200" cy="365125"/>
          </a:xfrm>
        </p:spPr>
        <p:txBody>
          <a:bodyPr/>
          <a:lstStyle/>
          <a:p>
            <a:fld id="{5455B396-8804-46D5-8B76-B98252BC9C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2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B396-8804-46D5-8B76-B98252BC9C5D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268785"/>
              </p:ext>
            </p:extLst>
          </p:nvPr>
        </p:nvGraphicFramePr>
        <p:xfrm>
          <a:off x="4884821" y="716719"/>
          <a:ext cx="6355869" cy="614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37757" y="1381306"/>
            <a:ext cx="16097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Sellers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9694" y="5536676"/>
            <a:ext cx="16097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Buyers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199" y="218121"/>
            <a:ext cx="10515600" cy="4985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D57500"/>
                </a:solidFill>
                <a:latin typeface="Arial"/>
                <a:cs typeface="Arial"/>
              </a:rPr>
              <a:t>Potential changes in emissions—CO</a:t>
            </a:r>
            <a:r>
              <a:rPr lang="en-US" sz="3600" b="1" baseline="-25000" dirty="0">
                <a:solidFill>
                  <a:srgbClr val="D57500"/>
                </a:solidFill>
                <a:latin typeface="Arial"/>
                <a:cs typeface="Arial"/>
              </a:rPr>
              <a:t>2</a:t>
            </a:r>
            <a:r>
              <a:rPr lang="en-US" sz="3600" b="1" dirty="0">
                <a:solidFill>
                  <a:srgbClr val="D575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7710" y="1259296"/>
            <a:ext cx="4195085" cy="480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/>
              <a:t>Seller (11 regions)</a:t>
            </a:r>
          </a:p>
          <a:p>
            <a:pPr>
              <a:spcAft>
                <a:spcPts val="1800"/>
              </a:spcAft>
            </a:pPr>
            <a:r>
              <a:rPr lang="en-US" dirty="0"/>
              <a:t>Buyer (4 regions)</a:t>
            </a:r>
          </a:p>
          <a:p>
            <a:pPr>
              <a:spcAft>
                <a:spcPts val="1800"/>
              </a:spcAft>
            </a:pPr>
            <a:r>
              <a:rPr lang="en-US" dirty="0"/>
              <a:t>Seller to buyer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   (15 regions)</a:t>
            </a:r>
          </a:p>
          <a:p>
            <a:pPr>
              <a:spcAft>
                <a:spcPts val="1800"/>
              </a:spcAft>
            </a:pPr>
            <a:r>
              <a:rPr lang="en-US" dirty="0"/>
              <a:t>Buyer to seller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   (2 regions)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11524" y="3885889"/>
            <a:ext cx="74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2565" y="4559499"/>
            <a:ext cx="10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2718" y="2570777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</p:txBody>
      </p:sp>
      <p:sp>
        <p:nvSpPr>
          <p:cNvPr id="12" name="TextBox 11"/>
          <p:cNvSpPr txBox="1"/>
          <p:nvPr/>
        </p:nvSpPr>
        <p:spPr>
          <a:xfrm rot="20243417">
            <a:off x="6800721" y="2205305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Middle East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3455" y="3178622"/>
            <a:ext cx="20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Southeast Asia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7901" y="4863421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2973" y="3290264"/>
            <a:ext cx="9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537710" y="6237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DRAFT PRESENTATION—DO NOT QUOTE, SUBJECT TO CHANGE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7030A0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13603</TotalTime>
  <Words>875</Words>
  <Application>Microsoft Office PowerPoint</Application>
  <PresentationFormat>Widescreen</PresentationFormat>
  <Paragraphs>180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Wingdings</vt:lpstr>
      <vt:lpstr>Office Theme</vt:lpstr>
      <vt:lpstr>The Value of Article 6 </vt:lpstr>
      <vt:lpstr>How Valuable is Article 6?</vt:lpstr>
      <vt:lpstr>How Valuable is Article 6?</vt:lpstr>
      <vt:lpstr>PowerPoint Presentation</vt:lpstr>
      <vt:lpstr>PowerPoint Presentation</vt:lpstr>
      <vt:lpstr>PowerPoint Presentation</vt:lpstr>
      <vt:lpstr>Reducing Cost</vt:lpstr>
      <vt:lpstr>PowerPoint Presentation</vt:lpstr>
      <vt:lpstr>PowerPoint Presentation</vt:lpstr>
      <vt:lpstr>PowerPoint Presentation</vt:lpstr>
      <vt:lpstr>Potential Cost Reductions</vt:lpstr>
      <vt:lpstr>Enhancing Ambition</vt:lpstr>
      <vt:lpstr>Potential Enhanced Ambition</vt:lpstr>
      <vt:lpstr>Enhanced Ambition Enabled by Article 6 </vt:lpstr>
      <vt:lpstr>Potential Market Size with Enhanced Ambition</vt:lpstr>
      <vt:lpstr>How Valuable is Article 6?</vt:lpstr>
      <vt:lpstr>The Challenges</vt:lpstr>
      <vt:lpstr>DISCUSSION</vt:lpstr>
    </vt:vector>
  </TitlesOfParts>
  <Company>PNNL IM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Jae</dc:subject>
  <dc:creator>Edmonds, James A (Jae)</dc:creator>
  <cp:lastModifiedBy>Edmonds, James A (Jae)</cp:lastModifiedBy>
  <cp:revision>440</cp:revision>
  <cp:lastPrinted>2018-10-31T19:56:42Z</cp:lastPrinted>
  <dcterms:created xsi:type="dcterms:W3CDTF">2016-11-22T22:38:29Z</dcterms:created>
  <dcterms:modified xsi:type="dcterms:W3CDTF">2019-04-12T01:26:31Z</dcterms:modified>
</cp:coreProperties>
</file>